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74" r:id="rId17"/>
    <p:sldId id="264" r:id="rId18"/>
    <p:sldId id="265" r:id="rId19"/>
    <p:sldId id="266" r:id="rId20"/>
    <p:sldId id="267" r:id="rId21"/>
    <p:sldId id="268" r:id="rId22"/>
    <p:sldId id="269" r:id="rId23"/>
  </p:sldIdLst>
  <p:sldSz cx="12192000" cy="6858000"/>
  <p:notesSz cx="6858000" cy="9144000"/>
  <p:embeddedFontLst>
    <p:embeddedFont>
      <p:font typeface="Century Gothic" panose="020B0502020202020204" pitchFamily="34" charset="0"/>
      <p:regular r:id="rId25"/>
      <p:bold r:id="rId26"/>
      <p:italic r:id="rId27"/>
      <p:boldItalic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0F69BA-FCDA-4290-BD11-8315B1815594}" v="63" dt="2025-06-22T02:37:33.641"/>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2886"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customschemas.google.com/relationships/presentationmetadata" Target="metadata"/><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on ayers" userId="fd5125d3a451b8eb" providerId="LiveId" clId="{D30F69BA-FCDA-4290-BD11-8315B1815594}"/>
    <pc:docChg chg="undo custSel addSld modSld">
      <pc:chgData name="brandon ayers" userId="fd5125d3a451b8eb" providerId="LiveId" clId="{D30F69BA-FCDA-4290-BD11-8315B1815594}" dt="2025-06-22T02:37:33.640" v="7366"/>
      <pc:docMkLst>
        <pc:docMk/>
      </pc:docMkLst>
      <pc:sldChg chg="addSp delSp modSp mod modTransition modAnim">
        <pc:chgData name="brandon ayers" userId="fd5125d3a451b8eb" providerId="LiveId" clId="{D30F69BA-FCDA-4290-BD11-8315B1815594}" dt="2025-06-22T02:35:50.156" v="7362"/>
        <pc:sldMkLst>
          <pc:docMk/>
          <pc:sldMk cId="0" sldId="256"/>
        </pc:sldMkLst>
        <pc:spChg chg="mod">
          <ac:chgData name="brandon ayers" userId="fd5125d3a451b8eb" providerId="LiveId" clId="{D30F69BA-FCDA-4290-BD11-8315B1815594}" dt="2025-06-18T20:32:17.277" v="126" actId="20577"/>
          <ac:spMkLst>
            <pc:docMk/>
            <pc:sldMk cId="0" sldId="256"/>
            <ac:spMk id="145" creationId="{00000000-0000-0000-0000-000000000000}"/>
          </ac:spMkLst>
        </pc:spChg>
        <pc:picChg chg="add del mod">
          <ac:chgData name="brandon ayers" userId="fd5125d3a451b8eb" providerId="LiveId" clId="{D30F69BA-FCDA-4290-BD11-8315B1815594}" dt="2025-06-22T02:29:28.677" v="7358"/>
          <ac:picMkLst>
            <pc:docMk/>
            <pc:sldMk cId="0" sldId="256"/>
            <ac:picMk id="6" creationId="{6A07C779-9D80-9B94-2E4D-AFEB44C2D688}"/>
          </ac:picMkLst>
        </pc:picChg>
        <pc:picChg chg="add del mod ord">
          <ac:chgData name="brandon ayers" userId="fd5125d3a451b8eb" providerId="LiveId" clId="{D30F69BA-FCDA-4290-BD11-8315B1815594}" dt="2025-06-22T02:29:50.437" v="7359"/>
          <ac:picMkLst>
            <pc:docMk/>
            <pc:sldMk cId="0" sldId="256"/>
            <ac:picMk id="9" creationId="{D8E2A245-3A6C-6D24-48B8-5225EC786189}"/>
          </ac:picMkLst>
        </pc:picChg>
        <pc:picChg chg="add del mod">
          <ac:chgData name="brandon ayers" userId="fd5125d3a451b8eb" providerId="LiveId" clId="{D30F69BA-FCDA-4290-BD11-8315B1815594}" dt="2025-06-22T02:29:53.212" v="7361"/>
          <ac:picMkLst>
            <pc:docMk/>
            <pc:sldMk cId="0" sldId="256"/>
            <ac:picMk id="10" creationId="{3E5AE4E8-DE46-EADF-FF51-4603DD50FF60}"/>
          </ac:picMkLst>
        </pc:picChg>
        <pc:picChg chg="add del mod ord">
          <ac:chgData name="brandon ayers" userId="fd5125d3a451b8eb" providerId="LiveId" clId="{D30F69BA-FCDA-4290-BD11-8315B1815594}" dt="2025-06-22T02:35:50.156" v="7362"/>
          <ac:picMkLst>
            <pc:docMk/>
            <pc:sldMk cId="0" sldId="256"/>
            <ac:picMk id="12" creationId="{7727EB79-9C78-8893-039B-62FFF56384A1}"/>
          </ac:picMkLst>
        </pc:picChg>
        <pc:picChg chg="add mod">
          <ac:chgData name="brandon ayers" userId="fd5125d3a451b8eb" providerId="LiveId" clId="{D30F69BA-FCDA-4290-BD11-8315B1815594}" dt="2025-06-22T02:35:50.156" v="7362"/>
          <ac:picMkLst>
            <pc:docMk/>
            <pc:sldMk cId="0" sldId="256"/>
            <ac:picMk id="13" creationId="{9D4CA204-791C-B4DE-50CA-1206D1A10D2E}"/>
          </ac:picMkLst>
        </pc:picChg>
      </pc:sldChg>
      <pc:sldChg chg="addSp modSp mod modTransition">
        <pc:chgData name="brandon ayers" userId="fd5125d3a451b8eb" providerId="LiveId" clId="{D30F69BA-FCDA-4290-BD11-8315B1815594}" dt="2025-06-22T02:35:50.156" v="7362"/>
        <pc:sldMkLst>
          <pc:docMk/>
          <pc:sldMk cId="0" sldId="257"/>
        </pc:sldMkLst>
        <pc:spChg chg="mod">
          <ac:chgData name="brandon ayers" userId="fd5125d3a451b8eb" providerId="LiveId" clId="{D30F69BA-FCDA-4290-BD11-8315B1815594}" dt="2025-06-18T20:35:28.120" v="656" actId="20577"/>
          <ac:spMkLst>
            <pc:docMk/>
            <pc:sldMk cId="0" sldId="257"/>
            <ac:spMk id="152" creationId="{00000000-0000-0000-0000-000000000000}"/>
          </ac:spMkLst>
        </pc:spChg>
        <pc:picChg chg="add mod">
          <ac:chgData name="brandon ayers" userId="fd5125d3a451b8eb" providerId="LiveId" clId="{D30F69BA-FCDA-4290-BD11-8315B1815594}" dt="2025-06-22T02:35:50.156" v="7362"/>
          <ac:picMkLst>
            <pc:docMk/>
            <pc:sldMk cId="0" sldId="257"/>
            <ac:picMk id="13" creationId="{62CFFEE9-7C9B-C818-974E-5914EAAE1C7D}"/>
          </ac:picMkLst>
        </pc:picChg>
        <pc:picChg chg="mod">
          <ac:chgData name="brandon ayers" userId="fd5125d3a451b8eb" providerId="LiveId" clId="{D30F69BA-FCDA-4290-BD11-8315B1815594}" dt="2025-06-18T20:33:37.337" v="348" actId="14100"/>
          <ac:picMkLst>
            <pc:docMk/>
            <pc:sldMk cId="0" sldId="257"/>
            <ac:picMk id="153" creationId="{00000000-0000-0000-0000-000000000000}"/>
          </ac:picMkLst>
        </pc:picChg>
      </pc:sldChg>
      <pc:sldChg chg="addSp modSp mod modTransition">
        <pc:chgData name="brandon ayers" userId="fd5125d3a451b8eb" providerId="LiveId" clId="{D30F69BA-FCDA-4290-BD11-8315B1815594}" dt="2025-06-22T02:35:50.156" v="7362"/>
        <pc:sldMkLst>
          <pc:docMk/>
          <pc:sldMk cId="0" sldId="258"/>
        </pc:sldMkLst>
        <pc:spChg chg="mod">
          <ac:chgData name="brandon ayers" userId="fd5125d3a451b8eb" providerId="LiveId" clId="{D30F69BA-FCDA-4290-BD11-8315B1815594}" dt="2025-06-18T20:41:56.677" v="928" actId="20577"/>
          <ac:spMkLst>
            <pc:docMk/>
            <pc:sldMk cId="0" sldId="258"/>
            <ac:spMk id="160" creationId="{00000000-0000-0000-0000-000000000000}"/>
          </ac:spMkLst>
        </pc:spChg>
        <pc:graphicFrameChg chg="mod modGraphic">
          <ac:chgData name="brandon ayers" userId="fd5125d3a451b8eb" providerId="LiveId" clId="{D30F69BA-FCDA-4290-BD11-8315B1815594}" dt="2025-06-18T20:46:52.804" v="1160" actId="20577"/>
          <ac:graphicFrameMkLst>
            <pc:docMk/>
            <pc:sldMk cId="0" sldId="258"/>
            <ac:graphicFrameMk id="161" creationId="{00000000-0000-0000-0000-000000000000}"/>
          </ac:graphicFrameMkLst>
        </pc:graphicFrameChg>
        <pc:picChg chg="add mod">
          <ac:chgData name="brandon ayers" userId="fd5125d3a451b8eb" providerId="LiveId" clId="{D30F69BA-FCDA-4290-BD11-8315B1815594}" dt="2025-06-22T02:35:50.156" v="7362"/>
          <ac:picMkLst>
            <pc:docMk/>
            <pc:sldMk cId="0" sldId="258"/>
            <ac:picMk id="8" creationId="{1845A279-98A3-3B6E-4A56-702B8047A406}"/>
          </ac:picMkLst>
        </pc:picChg>
      </pc:sldChg>
      <pc:sldChg chg="addSp delSp modSp mod modTransition">
        <pc:chgData name="brandon ayers" userId="fd5125d3a451b8eb" providerId="LiveId" clId="{D30F69BA-FCDA-4290-BD11-8315B1815594}" dt="2025-06-22T02:35:50.156" v="7362"/>
        <pc:sldMkLst>
          <pc:docMk/>
          <pc:sldMk cId="0" sldId="259"/>
        </pc:sldMkLst>
        <pc:graphicFrameChg chg="add mod modGraphic">
          <ac:chgData name="brandon ayers" userId="fd5125d3a451b8eb" providerId="LiveId" clId="{D30F69BA-FCDA-4290-BD11-8315B1815594}" dt="2025-06-18T20:55:44.172" v="1859" actId="1076"/>
          <ac:graphicFrameMkLst>
            <pc:docMk/>
            <pc:sldMk cId="0" sldId="259"/>
            <ac:graphicFrameMk id="2" creationId="{726C5113-AFD1-98A1-FE67-A6F079C7E19B}"/>
          </ac:graphicFrameMkLst>
        </pc:graphicFrameChg>
        <pc:picChg chg="add mod">
          <ac:chgData name="brandon ayers" userId="fd5125d3a451b8eb" providerId="LiveId" clId="{D30F69BA-FCDA-4290-BD11-8315B1815594}" dt="2025-06-22T02:35:50.156" v="7362"/>
          <ac:picMkLst>
            <pc:docMk/>
            <pc:sldMk cId="0" sldId="259"/>
            <ac:picMk id="8" creationId="{8A57B3EC-23E1-6BB3-0598-BF816EC06FA7}"/>
          </ac:picMkLst>
        </pc:picChg>
      </pc:sldChg>
      <pc:sldChg chg="addSp delSp modSp mod modTransition">
        <pc:chgData name="brandon ayers" userId="fd5125d3a451b8eb" providerId="LiveId" clId="{D30F69BA-FCDA-4290-BD11-8315B1815594}" dt="2025-06-22T02:35:50.156" v="7362"/>
        <pc:sldMkLst>
          <pc:docMk/>
          <pc:sldMk cId="0" sldId="260"/>
        </pc:sldMkLst>
        <pc:spChg chg="add mod">
          <ac:chgData name="brandon ayers" userId="fd5125d3a451b8eb" providerId="LiveId" clId="{D30F69BA-FCDA-4290-BD11-8315B1815594}" dt="2025-06-18T21:11:08.107" v="3112" actId="20577"/>
          <ac:spMkLst>
            <pc:docMk/>
            <pc:sldMk cId="0" sldId="260"/>
            <ac:spMk id="5" creationId="{4E30EA4F-E7E3-5E4C-172E-E390023BD2AB}"/>
          </ac:spMkLst>
        </pc:spChg>
        <pc:spChg chg="mod">
          <ac:chgData name="brandon ayers" userId="fd5125d3a451b8eb" providerId="LiveId" clId="{D30F69BA-FCDA-4290-BD11-8315B1815594}" dt="2025-06-18T20:58:37.308" v="1862" actId="1076"/>
          <ac:spMkLst>
            <pc:docMk/>
            <pc:sldMk cId="0" sldId="260"/>
            <ac:spMk id="174" creationId="{00000000-0000-0000-0000-000000000000}"/>
          </ac:spMkLst>
        </pc:spChg>
        <pc:graphicFrameChg chg="add mod modGraphic">
          <ac:chgData name="brandon ayers" userId="fd5125d3a451b8eb" providerId="LiveId" clId="{D30F69BA-FCDA-4290-BD11-8315B1815594}" dt="2025-06-18T21:07:44.361" v="2825" actId="20577"/>
          <ac:graphicFrameMkLst>
            <pc:docMk/>
            <pc:sldMk cId="0" sldId="260"/>
            <ac:graphicFrameMk id="4" creationId="{FA06E408-2309-9486-0947-C13C6C47F9AC}"/>
          </ac:graphicFrameMkLst>
        </pc:graphicFrameChg>
        <pc:picChg chg="add mod">
          <ac:chgData name="brandon ayers" userId="fd5125d3a451b8eb" providerId="LiveId" clId="{D30F69BA-FCDA-4290-BD11-8315B1815594}" dt="2025-06-22T02:35:50.156" v="7362"/>
          <ac:picMkLst>
            <pc:docMk/>
            <pc:sldMk cId="0" sldId="260"/>
            <ac:picMk id="7" creationId="{1FA83D6D-F7FB-1823-A046-19F751DC9A44}"/>
          </ac:picMkLst>
        </pc:picChg>
      </pc:sldChg>
      <pc:sldChg chg="addSp modSp mod modTransition">
        <pc:chgData name="brandon ayers" userId="fd5125d3a451b8eb" providerId="LiveId" clId="{D30F69BA-FCDA-4290-BD11-8315B1815594}" dt="2025-06-22T02:35:50.156" v="7362"/>
        <pc:sldMkLst>
          <pc:docMk/>
          <pc:sldMk cId="0" sldId="261"/>
        </pc:sldMkLst>
        <pc:spChg chg="mod">
          <ac:chgData name="brandon ayers" userId="fd5125d3a451b8eb" providerId="LiveId" clId="{D30F69BA-FCDA-4290-BD11-8315B1815594}" dt="2025-06-18T21:21:10.993" v="3760" actId="20577"/>
          <ac:spMkLst>
            <pc:docMk/>
            <pc:sldMk cId="0" sldId="261"/>
            <ac:spMk id="182" creationId="{00000000-0000-0000-0000-000000000000}"/>
          </ac:spMkLst>
        </pc:spChg>
        <pc:picChg chg="add mod">
          <ac:chgData name="brandon ayers" userId="fd5125d3a451b8eb" providerId="LiveId" clId="{D30F69BA-FCDA-4290-BD11-8315B1815594}" dt="2025-06-22T02:35:50.156" v="7362"/>
          <ac:picMkLst>
            <pc:docMk/>
            <pc:sldMk cId="0" sldId="261"/>
            <ac:picMk id="4" creationId="{565A7313-E599-A3A9-3021-3711D204CE0F}"/>
          </ac:picMkLst>
        </pc:picChg>
      </pc:sldChg>
      <pc:sldChg chg="addSp modSp mod modTransition">
        <pc:chgData name="brandon ayers" userId="fd5125d3a451b8eb" providerId="LiveId" clId="{D30F69BA-FCDA-4290-BD11-8315B1815594}" dt="2025-06-22T02:35:50.156" v="7362"/>
        <pc:sldMkLst>
          <pc:docMk/>
          <pc:sldMk cId="0" sldId="262"/>
        </pc:sldMkLst>
        <pc:spChg chg="mod">
          <ac:chgData name="brandon ayers" userId="fd5125d3a451b8eb" providerId="LiveId" clId="{D30F69BA-FCDA-4290-BD11-8315B1815594}" dt="2025-06-18T21:26:48.360" v="4538" actId="20577"/>
          <ac:spMkLst>
            <pc:docMk/>
            <pc:sldMk cId="0" sldId="262"/>
            <ac:spMk id="189" creationId="{00000000-0000-0000-0000-000000000000}"/>
          </ac:spMkLst>
        </pc:spChg>
        <pc:picChg chg="add mod">
          <ac:chgData name="brandon ayers" userId="fd5125d3a451b8eb" providerId="LiveId" clId="{D30F69BA-FCDA-4290-BD11-8315B1815594}" dt="2025-06-22T02:35:50.156" v="7362"/>
          <ac:picMkLst>
            <pc:docMk/>
            <pc:sldMk cId="0" sldId="262"/>
            <ac:picMk id="4" creationId="{0EDF1758-06E0-B4B8-3492-839E77DE370F}"/>
          </ac:picMkLst>
        </pc:picChg>
      </pc:sldChg>
      <pc:sldChg chg="addSp delSp modSp mod modTransition">
        <pc:chgData name="brandon ayers" userId="fd5125d3a451b8eb" providerId="LiveId" clId="{D30F69BA-FCDA-4290-BD11-8315B1815594}" dt="2025-06-22T02:35:50.156" v="7362"/>
        <pc:sldMkLst>
          <pc:docMk/>
          <pc:sldMk cId="0" sldId="263"/>
        </pc:sldMkLst>
        <pc:spChg chg="add mod">
          <ac:chgData name="brandon ayers" userId="fd5125d3a451b8eb" providerId="LiveId" clId="{D30F69BA-FCDA-4290-BD11-8315B1815594}" dt="2025-06-18T21:32:20.671" v="4621" actId="1076"/>
          <ac:spMkLst>
            <pc:docMk/>
            <pc:sldMk cId="0" sldId="263"/>
            <ac:spMk id="6" creationId="{E43F0660-4B86-74B5-272D-FEB37C475ED9}"/>
          </ac:spMkLst>
        </pc:spChg>
        <pc:spChg chg="mod">
          <ac:chgData name="brandon ayers" userId="fd5125d3a451b8eb" providerId="LiveId" clId="{D30F69BA-FCDA-4290-BD11-8315B1815594}" dt="2025-06-18T21:29:45.395" v="4542" actId="20577"/>
          <ac:spMkLst>
            <pc:docMk/>
            <pc:sldMk cId="0" sldId="263"/>
            <ac:spMk id="195" creationId="{00000000-0000-0000-0000-000000000000}"/>
          </ac:spMkLst>
        </pc:spChg>
        <pc:picChg chg="add mod">
          <ac:chgData name="brandon ayers" userId="fd5125d3a451b8eb" providerId="LiveId" clId="{D30F69BA-FCDA-4290-BD11-8315B1815594}" dt="2025-06-18T21:32:23.703" v="4622" actId="1076"/>
          <ac:picMkLst>
            <pc:docMk/>
            <pc:sldMk cId="0" sldId="263"/>
            <ac:picMk id="3" creationId="{179DF61A-1F7E-BCF9-063F-CF980A1B00E4}"/>
          </ac:picMkLst>
        </pc:picChg>
        <pc:picChg chg="add mod">
          <ac:chgData name="brandon ayers" userId="fd5125d3a451b8eb" providerId="LiveId" clId="{D30F69BA-FCDA-4290-BD11-8315B1815594}" dt="2025-06-22T02:35:50.156" v="7362"/>
          <ac:picMkLst>
            <pc:docMk/>
            <pc:sldMk cId="0" sldId="263"/>
            <ac:picMk id="5" creationId="{E22AB0E0-2B8F-74FF-059E-500246CE286A}"/>
          </ac:picMkLst>
        </pc:picChg>
        <pc:picChg chg="add mod">
          <ac:chgData name="brandon ayers" userId="fd5125d3a451b8eb" providerId="LiveId" clId="{D30F69BA-FCDA-4290-BD11-8315B1815594}" dt="2025-06-18T21:34:59.001" v="4636" actId="1076"/>
          <ac:picMkLst>
            <pc:docMk/>
            <pc:sldMk cId="0" sldId="263"/>
            <ac:picMk id="8" creationId="{7B5D6067-F3BF-D0F4-57B8-37FCE5F5AB80}"/>
          </ac:picMkLst>
        </pc:picChg>
      </pc:sldChg>
      <pc:sldChg chg="addSp modSp modTransition">
        <pc:chgData name="brandon ayers" userId="fd5125d3a451b8eb" providerId="LiveId" clId="{D30F69BA-FCDA-4290-BD11-8315B1815594}" dt="2025-06-22T02:35:50.156" v="7362"/>
        <pc:sldMkLst>
          <pc:docMk/>
          <pc:sldMk cId="0" sldId="264"/>
        </pc:sldMkLst>
        <pc:picChg chg="add mod">
          <ac:chgData name="brandon ayers" userId="fd5125d3a451b8eb" providerId="LiveId" clId="{D30F69BA-FCDA-4290-BD11-8315B1815594}" dt="2025-06-22T02:35:50.156" v="7362"/>
          <ac:picMkLst>
            <pc:docMk/>
            <pc:sldMk cId="0" sldId="264"/>
            <ac:picMk id="4" creationId="{0A024E30-508A-4AF2-868F-B1DA2173568A}"/>
          </ac:picMkLst>
        </pc:picChg>
      </pc:sldChg>
      <pc:sldChg chg="addSp modSp mod modTransition">
        <pc:chgData name="brandon ayers" userId="fd5125d3a451b8eb" providerId="LiveId" clId="{D30F69BA-FCDA-4290-BD11-8315B1815594}" dt="2025-06-22T02:35:50.156" v="7362"/>
        <pc:sldMkLst>
          <pc:docMk/>
          <pc:sldMk cId="0" sldId="265"/>
        </pc:sldMkLst>
        <pc:spChg chg="mod">
          <ac:chgData name="brandon ayers" userId="fd5125d3a451b8eb" providerId="LiveId" clId="{D30F69BA-FCDA-4290-BD11-8315B1815594}" dt="2025-06-18T21:51:28.222" v="5815" actId="20577"/>
          <ac:spMkLst>
            <pc:docMk/>
            <pc:sldMk cId="0" sldId="265"/>
            <ac:spMk id="210" creationId="{00000000-0000-0000-0000-000000000000}"/>
          </ac:spMkLst>
        </pc:spChg>
        <pc:picChg chg="add mod">
          <ac:chgData name="brandon ayers" userId="fd5125d3a451b8eb" providerId="LiveId" clId="{D30F69BA-FCDA-4290-BD11-8315B1815594}" dt="2025-06-18T21:41:21.336" v="5003" actId="1076"/>
          <ac:picMkLst>
            <pc:docMk/>
            <pc:sldMk cId="0" sldId="265"/>
            <ac:picMk id="2" creationId="{9AC80B35-663F-EF24-A507-6CE825912CA9}"/>
          </ac:picMkLst>
        </pc:picChg>
        <pc:picChg chg="add mod">
          <ac:chgData name="brandon ayers" userId="fd5125d3a451b8eb" providerId="LiveId" clId="{D30F69BA-FCDA-4290-BD11-8315B1815594}" dt="2025-06-22T02:35:50.156" v="7362"/>
          <ac:picMkLst>
            <pc:docMk/>
            <pc:sldMk cId="0" sldId="265"/>
            <ac:picMk id="4" creationId="{EA568600-073E-80FD-1BCF-D3D7713E0B90}"/>
          </ac:picMkLst>
        </pc:picChg>
      </pc:sldChg>
      <pc:sldChg chg="addSp modSp mod modTransition">
        <pc:chgData name="brandon ayers" userId="fd5125d3a451b8eb" providerId="LiveId" clId="{D30F69BA-FCDA-4290-BD11-8315B1815594}" dt="2025-06-22T02:35:50.156" v="7362"/>
        <pc:sldMkLst>
          <pc:docMk/>
          <pc:sldMk cId="0" sldId="266"/>
        </pc:sldMkLst>
        <pc:spChg chg="mod">
          <ac:chgData name="brandon ayers" userId="fd5125d3a451b8eb" providerId="LiveId" clId="{D30F69BA-FCDA-4290-BD11-8315B1815594}" dt="2025-06-18T21:57:11.357" v="6499" actId="20577"/>
          <ac:spMkLst>
            <pc:docMk/>
            <pc:sldMk cId="0" sldId="266"/>
            <ac:spMk id="217" creationId="{00000000-0000-0000-0000-000000000000}"/>
          </ac:spMkLst>
        </pc:spChg>
        <pc:picChg chg="add mod">
          <ac:chgData name="brandon ayers" userId="fd5125d3a451b8eb" providerId="LiveId" clId="{D30F69BA-FCDA-4290-BD11-8315B1815594}" dt="2025-06-22T02:35:50.156" v="7362"/>
          <ac:picMkLst>
            <pc:docMk/>
            <pc:sldMk cId="0" sldId="266"/>
            <ac:picMk id="3" creationId="{69E8125F-43A1-CDA1-0EFD-2D7CD85E740D}"/>
          </ac:picMkLst>
        </pc:picChg>
      </pc:sldChg>
      <pc:sldChg chg="addSp delSp modSp mod modTransition modAnim">
        <pc:chgData name="brandon ayers" userId="fd5125d3a451b8eb" providerId="LiveId" clId="{D30F69BA-FCDA-4290-BD11-8315B1815594}" dt="2025-06-22T02:36:55.276" v="7365"/>
        <pc:sldMkLst>
          <pc:docMk/>
          <pc:sldMk cId="0" sldId="267"/>
        </pc:sldMkLst>
        <pc:spChg chg="mod">
          <ac:chgData name="brandon ayers" userId="fd5125d3a451b8eb" providerId="LiveId" clId="{D30F69BA-FCDA-4290-BD11-8315B1815594}" dt="2025-06-18T22:01:34.523" v="6850" actId="20577"/>
          <ac:spMkLst>
            <pc:docMk/>
            <pc:sldMk cId="0" sldId="267"/>
            <ac:spMk id="224" creationId="{00000000-0000-0000-0000-000000000000}"/>
          </ac:spMkLst>
        </pc:spChg>
        <pc:picChg chg="add del mod">
          <ac:chgData name="brandon ayers" userId="fd5125d3a451b8eb" providerId="LiveId" clId="{D30F69BA-FCDA-4290-BD11-8315B1815594}" dt="2025-06-22T02:36:10.465" v="7364"/>
          <ac:picMkLst>
            <pc:docMk/>
            <pc:sldMk cId="0" sldId="267"/>
            <ac:picMk id="3" creationId="{DABCA54D-BCD0-C26D-8712-0B9E84E007A4}"/>
          </ac:picMkLst>
        </pc:picChg>
        <pc:picChg chg="add del mod ord">
          <ac:chgData name="brandon ayers" userId="fd5125d3a451b8eb" providerId="LiveId" clId="{D30F69BA-FCDA-4290-BD11-8315B1815594}" dt="2025-06-22T02:36:55.276" v="7365"/>
          <ac:picMkLst>
            <pc:docMk/>
            <pc:sldMk cId="0" sldId="267"/>
            <ac:picMk id="5" creationId="{78CFF55C-0564-D91A-AF12-2FB8BECFE8C0}"/>
          </ac:picMkLst>
        </pc:picChg>
        <pc:picChg chg="add mod">
          <ac:chgData name="brandon ayers" userId="fd5125d3a451b8eb" providerId="LiveId" clId="{D30F69BA-FCDA-4290-BD11-8315B1815594}" dt="2025-06-22T02:36:55.276" v="7365"/>
          <ac:picMkLst>
            <pc:docMk/>
            <pc:sldMk cId="0" sldId="267"/>
            <ac:picMk id="6" creationId="{2F58DF94-0B29-6739-4CEB-9BA56D556358}"/>
          </ac:picMkLst>
        </pc:picChg>
      </pc:sldChg>
      <pc:sldChg chg="addSp modSp mod modTransition">
        <pc:chgData name="brandon ayers" userId="fd5125d3a451b8eb" providerId="LiveId" clId="{D30F69BA-FCDA-4290-BD11-8315B1815594}" dt="2025-06-22T02:37:33.640" v="7366"/>
        <pc:sldMkLst>
          <pc:docMk/>
          <pc:sldMk cId="0" sldId="268"/>
        </pc:sldMkLst>
        <pc:spChg chg="mod">
          <ac:chgData name="brandon ayers" userId="fd5125d3a451b8eb" providerId="LiveId" clId="{D30F69BA-FCDA-4290-BD11-8315B1815594}" dt="2025-06-18T22:04:59.601" v="7346" actId="20577"/>
          <ac:spMkLst>
            <pc:docMk/>
            <pc:sldMk cId="0" sldId="268"/>
            <ac:spMk id="231" creationId="{00000000-0000-0000-0000-000000000000}"/>
          </ac:spMkLst>
        </pc:spChg>
        <pc:picChg chg="add mod">
          <ac:chgData name="brandon ayers" userId="fd5125d3a451b8eb" providerId="LiveId" clId="{D30F69BA-FCDA-4290-BD11-8315B1815594}" dt="2025-06-22T02:37:33.640" v="7366"/>
          <ac:picMkLst>
            <pc:docMk/>
            <pc:sldMk cId="0" sldId="268"/>
            <ac:picMk id="5" creationId="{477FBE45-9E09-398A-9D93-43869A9C68B5}"/>
          </ac:picMkLst>
        </pc:picChg>
      </pc:sldChg>
      <pc:sldChg chg="addSp modSp mod modTransition">
        <pc:chgData name="brandon ayers" userId="fd5125d3a451b8eb" providerId="LiveId" clId="{D30F69BA-FCDA-4290-BD11-8315B1815594}" dt="2025-06-22T02:37:33.640" v="7366"/>
        <pc:sldMkLst>
          <pc:docMk/>
          <pc:sldMk cId="0" sldId="269"/>
        </pc:sldMkLst>
        <pc:spChg chg="mod">
          <ac:chgData name="brandon ayers" userId="fd5125d3a451b8eb" providerId="LiveId" clId="{D30F69BA-FCDA-4290-BD11-8315B1815594}" dt="2025-06-18T22:05:38.902" v="7355" actId="20577"/>
          <ac:spMkLst>
            <pc:docMk/>
            <pc:sldMk cId="0" sldId="269"/>
            <ac:spMk id="238" creationId="{00000000-0000-0000-0000-000000000000}"/>
          </ac:spMkLst>
        </pc:spChg>
        <pc:picChg chg="add mod">
          <ac:chgData name="brandon ayers" userId="fd5125d3a451b8eb" providerId="LiveId" clId="{D30F69BA-FCDA-4290-BD11-8315B1815594}" dt="2025-06-22T02:37:33.640" v="7366"/>
          <ac:picMkLst>
            <pc:docMk/>
            <pc:sldMk cId="0" sldId="269"/>
            <ac:picMk id="3" creationId="{B11F537B-899A-07B5-7C14-9B0B18433F25}"/>
          </ac:picMkLst>
        </pc:picChg>
      </pc:sldChg>
      <pc:sldChg chg="addSp delSp modSp add mod modTransition">
        <pc:chgData name="brandon ayers" userId="fd5125d3a451b8eb" providerId="LiveId" clId="{D30F69BA-FCDA-4290-BD11-8315B1815594}" dt="2025-06-22T02:35:50.156" v="7362"/>
        <pc:sldMkLst>
          <pc:docMk/>
          <pc:sldMk cId="921648943" sldId="270"/>
        </pc:sldMkLst>
        <pc:spChg chg="mod">
          <ac:chgData name="brandon ayers" userId="fd5125d3a451b8eb" providerId="LiveId" clId="{D30F69BA-FCDA-4290-BD11-8315B1815594}" dt="2025-06-18T21:35:32.913" v="4695" actId="20577"/>
          <ac:spMkLst>
            <pc:docMk/>
            <pc:sldMk cId="921648943" sldId="270"/>
            <ac:spMk id="6" creationId="{38A80ADC-1AFF-38DF-A891-C1DA29042492}"/>
          </ac:spMkLst>
        </pc:spChg>
        <pc:picChg chg="add mod">
          <ac:chgData name="brandon ayers" userId="fd5125d3a451b8eb" providerId="LiveId" clId="{D30F69BA-FCDA-4290-BD11-8315B1815594}" dt="2025-06-18T21:34:08.347" v="4630" actId="1076"/>
          <ac:picMkLst>
            <pc:docMk/>
            <pc:sldMk cId="921648943" sldId="270"/>
            <ac:picMk id="4" creationId="{BEB38832-FC7A-F0EB-AB15-B49736F87FE8}"/>
          </ac:picMkLst>
        </pc:picChg>
        <pc:picChg chg="add mod">
          <ac:chgData name="brandon ayers" userId="fd5125d3a451b8eb" providerId="LiveId" clId="{D30F69BA-FCDA-4290-BD11-8315B1815594}" dt="2025-06-22T02:35:50.156" v="7362"/>
          <ac:picMkLst>
            <pc:docMk/>
            <pc:sldMk cId="921648943" sldId="270"/>
            <ac:picMk id="5" creationId="{A5497F93-ED8E-5A60-BF59-15EBA1A2E8B5}"/>
          </ac:picMkLst>
        </pc:picChg>
        <pc:picChg chg="add mod">
          <ac:chgData name="brandon ayers" userId="fd5125d3a451b8eb" providerId="LiveId" clId="{D30F69BA-FCDA-4290-BD11-8315B1815594}" dt="2025-06-18T21:35:21.182" v="4638" actId="1076"/>
          <ac:picMkLst>
            <pc:docMk/>
            <pc:sldMk cId="921648943" sldId="270"/>
            <ac:picMk id="8" creationId="{CEC98CD6-54B5-96E1-0E05-AE52A718D877}"/>
          </ac:picMkLst>
        </pc:picChg>
      </pc:sldChg>
      <pc:sldChg chg="addSp delSp modSp add mod modTransition">
        <pc:chgData name="brandon ayers" userId="fd5125d3a451b8eb" providerId="LiveId" clId="{D30F69BA-FCDA-4290-BD11-8315B1815594}" dt="2025-06-22T02:35:50.156" v="7362"/>
        <pc:sldMkLst>
          <pc:docMk/>
          <pc:sldMk cId="1619467443" sldId="271"/>
        </pc:sldMkLst>
        <pc:spChg chg="mod">
          <ac:chgData name="brandon ayers" userId="fd5125d3a451b8eb" providerId="LiveId" clId="{D30F69BA-FCDA-4290-BD11-8315B1815594}" dt="2025-06-18T21:36:56.227" v="4772" actId="20577"/>
          <ac:spMkLst>
            <pc:docMk/>
            <pc:sldMk cId="1619467443" sldId="271"/>
            <ac:spMk id="6" creationId="{CE5EE0C5-DA37-0D3A-EAFB-AA48C5EB9B34}"/>
          </ac:spMkLst>
        </pc:spChg>
        <pc:picChg chg="add mod">
          <ac:chgData name="brandon ayers" userId="fd5125d3a451b8eb" providerId="LiveId" clId="{D30F69BA-FCDA-4290-BD11-8315B1815594}" dt="2025-06-18T21:36:17.256" v="4699" actId="1076"/>
          <ac:picMkLst>
            <pc:docMk/>
            <pc:sldMk cId="1619467443" sldId="271"/>
            <ac:picMk id="4" creationId="{266F83CB-2CA0-D25B-7A40-ED4508ADB900}"/>
          </ac:picMkLst>
        </pc:picChg>
        <pc:picChg chg="add mod">
          <ac:chgData name="brandon ayers" userId="fd5125d3a451b8eb" providerId="LiveId" clId="{D30F69BA-FCDA-4290-BD11-8315B1815594}" dt="2025-06-22T02:35:50.156" v="7362"/>
          <ac:picMkLst>
            <pc:docMk/>
            <pc:sldMk cId="1619467443" sldId="271"/>
            <ac:picMk id="7" creationId="{3699A0F0-79A4-35A8-B288-E7C2E639F6D9}"/>
          </ac:picMkLst>
        </pc:picChg>
        <pc:picChg chg="add mod">
          <ac:chgData name="brandon ayers" userId="fd5125d3a451b8eb" providerId="LiveId" clId="{D30F69BA-FCDA-4290-BD11-8315B1815594}" dt="2025-06-18T21:36:40.645" v="4701" actId="1076"/>
          <ac:picMkLst>
            <pc:docMk/>
            <pc:sldMk cId="1619467443" sldId="271"/>
            <ac:picMk id="8" creationId="{DB31BA1E-B6AC-393B-FD89-E55117DD0132}"/>
          </ac:picMkLst>
        </pc:picChg>
      </pc:sldChg>
      <pc:sldChg chg="addSp delSp modSp add mod modTransition">
        <pc:chgData name="brandon ayers" userId="fd5125d3a451b8eb" providerId="LiveId" clId="{D30F69BA-FCDA-4290-BD11-8315B1815594}" dt="2025-06-22T02:35:50.156" v="7362"/>
        <pc:sldMkLst>
          <pc:docMk/>
          <pc:sldMk cId="256601976" sldId="272"/>
        </pc:sldMkLst>
        <pc:picChg chg="add mod">
          <ac:chgData name="brandon ayers" userId="fd5125d3a451b8eb" providerId="LiveId" clId="{D30F69BA-FCDA-4290-BD11-8315B1815594}" dt="2025-06-18T21:37:21.060" v="4780" actId="1076"/>
          <ac:picMkLst>
            <pc:docMk/>
            <pc:sldMk cId="256601976" sldId="272"/>
            <ac:picMk id="4" creationId="{D0CE977D-0D62-0FB1-4EA5-9BB2DA3887D0}"/>
          </ac:picMkLst>
        </pc:picChg>
        <pc:picChg chg="add mod">
          <ac:chgData name="brandon ayers" userId="fd5125d3a451b8eb" providerId="LiveId" clId="{D30F69BA-FCDA-4290-BD11-8315B1815594}" dt="2025-06-22T02:35:50.156" v="7362"/>
          <ac:picMkLst>
            <pc:docMk/>
            <pc:sldMk cId="256601976" sldId="272"/>
            <ac:picMk id="7" creationId="{D8BC7EAC-02E1-8671-1048-6CA1AFE38D12}"/>
          </ac:picMkLst>
        </pc:picChg>
        <pc:picChg chg="add mod">
          <ac:chgData name="brandon ayers" userId="fd5125d3a451b8eb" providerId="LiveId" clId="{D30F69BA-FCDA-4290-BD11-8315B1815594}" dt="2025-06-18T21:37:36.737" v="4782" actId="1076"/>
          <ac:picMkLst>
            <pc:docMk/>
            <pc:sldMk cId="256601976" sldId="272"/>
            <ac:picMk id="8" creationId="{6E97C5A3-A77C-5E78-0226-D1B364ADC3B4}"/>
          </ac:picMkLst>
        </pc:picChg>
      </pc:sldChg>
      <pc:sldChg chg="addSp delSp modSp add mod modTransition">
        <pc:chgData name="brandon ayers" userId="fd5125d3a451b8eb" providerId="LiveId" clId="{D30F69BA-FCDA-4290-BD11-8315B1815594}" dt="2025-06-22T02:35:50.156" v="7362"/>
        <pc:sldMkLst>
          <pc:docMk/>
          <pc:sldMk cId="414726537" sldId="273"/>
        </pc:sldMkLst>
        <pc:spChg chg="mod">
          <ac:chgData name="brandon ayers" userId="fd5125d3a451b8eb" providerId="LiveId" clId="{D30F69BA-FCDA-4290-BD11-8315B1815594}" dt="2025-06-18T21:39:07.178" v="4848" actId="20577"/>
          <ac:spMkLst>
            <pc:docMk/>
            <pc:sldMk cId="414726537" sldId="273"/>
            <ac:spMk id="6" creationId="{3B28051C-6432-A395-EC2B-87E25B84D8D9}"/>
          </ac:spMkLst>
        </pc:spChg>
        <pc:picChg chg="add mod">
          <ac:chgData name="brandon ayers" userId="fd5125d3a451b8eb" providerId="LiveId" clId="{D30F69BA-FCDA-4290-BD11-8315B1815594}" dt="2025-06-18T21:38:22.571" v="4787" actId="1076"/>
          <ac:picMkLst>
            <pc:docMk/>
            <pc:sldMk cId="414726537" sldId="273"/>
            <ac:picMk id="4" creationId="{262D15BF-8A16-735B-97FD-C16C09B50271}"/>
          </ac:picMkLst>
        </pc:picChg>
        <pc:picChg chg="add mod">
          <ac:chgData name="brandon ayers" userId="fd5125d3a451b8eb" providerId="LiveId" clId="{D30F69BA-FCDA-4290-BD11-8315B1815594}" dt="2025-06-22T02:35:50.156" v="7362"/>
          <ac:picMkLst>
            <pc:docMk/>
            <pc:sldMk cId="414726537" sldId="273"/>
            <ac:picMk id="7" creationId="{D6D89CCD-B853-55D1-5082-0E2B106CF8F4}"/>
          </ac:picMkLst>
        </pc:picChg>
        <pc:picChg chg="add mod">
          <ac:chgData name="brandon ayers" userId="fd5125d3a451b8eb" providerId="LiveId" clId="{D30F69BA-FCDA-4290-BD11-8315B1815594}" dt="2025-06-18T21:38:44.466" v="4789" actId="1076"/>
          <ac:picMkLst>
            <pc:docMk/>
            <pc:sldMk cId="414726537" sldId="273"/>
            <ac:picMk id="8" creationId="{26C7301D-34BA-FC7F-4719-682868091E03}"/>
          </ac:picMkLst>
        </pc:picChg>
      </pc:sldChg>
      <pc:sldChg chg="addSp delSp modSp add mod modTransition">
        <pc:chgData name="brandon ayers" userId="fd5125d3a451b8eb" providerId="LiveId" clId="{D30F69BA-FCDA-4290-BD11-8315B1815594}" dt="2025-06-22T02:35:50.156" v="7362"/>
        <pc:sldMkLst>
          <pc:docMk/>
          <pc:sldMk cId="1670304634" sldId="274"/>
        </pc:sldMkLst>
        <pc:spChg chg="mod">
          <ac:chgData name="brandon ayers" userId="fd5125d3a451b8eb" providerId="LiveId" clId="{D30F69BA-FCDA-4290-BD11-8315B1815594}" dt="2025-06-18T21:39:57.568" v="5000" actId="14100"/>
          <ac:spMkLst>
            <pc:docMk/>
            <pc:sldMk cId="1670304634" sldId="274"/>
            <ac:spMk id="6" creationId="{0A65F352-9256-9135-45BF-402ADE64CB05}"/>
          </ac:spMkLst>
        </pc:spChg>
        <pc:picChg chg="add mod">
          <ac:chgData name="brandon ayers" userId="fd5125d3a451b8eb" providerId="LiveId" clId="{D30F69BA-FCDA-4290-BD11-8315B1815594}" dt="2025-06-18T21:38:18.321" v="4786" actId="1076"/>
          <ac:picMkLst>
            <pc:docMk/>
            <pc:sldMk cId="1670304634" sldId="274"/>
            <ac:picMk id="4" creationId="{C09C9AA0-949F-85F3-FC37-7A18AAA26FCC}"/>
          </ac:picMkLst>
        </pc:picChg>
        <pc:picChg chg="add mod">
          <ac:chgData name="brandon ayers" userId="fd5125d3a451b8eb" providerId="LiveId" clId="{D30F69BA-FCDA-4290-BD11-8315B1815594}" dt="2025-06-22T02:35:50.156" v="7362"/>
          <ac:picMkLst>
            <pc:docMk/>
            <pc:sldMk cId="1670304634" sldId="274"/>
            <ac:picMk id="5" creationId="{224CFAB1-F0CC-EBB6-7659-D53A26F34C72}"/>
          </ac:picMkLst>
        </pc:picChg>
        <pc:picChg chg="add mod">
          <ac:chgData name="brandon ayers" userId="fd5125d3a451b8eb" providerId="LiveId" clId="{D30F69BA-FCDA-4290-BD11-8315B1815594}" dt="2025-06-18T21:39:22.015" v="4850" actId="1076"/>
          <ac:picMkLst>
            <pc:docMk/>
            <pc:sldMk cId="1670304634" sldId="274"/>
            <ac:picMk id="8" creationId="{0DAE93C1-708D-D20C-33E7-CBF17923AAE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EDC401C3-27FD-33FF-74B3-DFE37A500E38}"/>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E5C54BE0-9CE4-689D-B18C-7620400F33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32E38C94-E15D-5D18-10D5-58E59CAC26E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2127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EE7F6FBF-1E84-3345-976B-2867DF73D726}"/>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1DA82DCF-5DB4-BB32-55C7-59A1E524CB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CF92FE03-B02C-48F5-EB49-2CF6E7030DB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18787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E8BB0EBF-C525-2F66-2132-C2D6CC97085D}"/>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720D7B8B-C9C6-8487-9A70-3390235BA0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45EC75EC-F2D1-B3E8-47CE-97FD37B712A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8659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DB54DA93-89B5-B6EA-31AD-5FE8918F8010}"/>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85A78486-2EA1-35F6-496D-EA3D5DA0EA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2DDBA643-5AD1-9DD5-902D-2DA5879691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15911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C25E9D5A-D1D9-D087-8087-2F5F1FB06869}"/>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78E0C070-239B-3700-3AAA-9993FEDFBF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F614608B-512B-1D2B-5B06-5F4CCD70600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97900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12.m4a"/><Relationship Id="rId7" Type="http://schemas.openxmlformats.org/officeDocument/2006/relationships/image" Target="../media/image1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13.m4a"/><Relationship Id="rId7" Type="http://schemas.openxmlformats.org/officeDocument/2006/relationships/image" Target="../media/image16.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18.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5.m4a"/><Relationship Id="rId7" Type="http://schemas.openxmlformats.org/officeDocument/2006/relationships/image" Target="../media/image19.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9.m4a"/><Relationship Id="rId7" Type="http://schemas.openxmlformats.org/officeDocument/2006/relationships/hyperlink" Target="https://owasp.org/www-project-top-ten/" TargetMode="External"/><Relationship Id="rId2" Type="http://schemas.microsoft.com/office/2007/relationships/media" Target="../media/media19.m4a"/><Relationship Id="rId1" Type="http://schemas.openxmlformats.org/officeDocument/2006/relationships/tags" Target="../tags/tag20.xml"/><Relationship Id="rId6" Type="http://schemas.openxmlformats.org/officeDocument/2006/relationships/hyperlink" Target="https://csrc.nist.gov/" TargetMode="External"/><Relationship Id="rId5" Type="http://schemas.openxmlformats.org/officeDocument/2006/relationships/notesSlide" Target="../notesSlides/notesSlide19.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Brandon Ayers</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3" name="Audio 12">
            <a:hlinkClick r:id="" action="ppaction://media"/>
            <a:extLst>
              <a:ext uri="{FF2B5EF4-FFF2-40B4-BE49-F238E27FC236}">
                <a16:creationId xmlns:a16="http://schemas.microsoft.com/office/drawing/2014/main" id="{9D4CA204-791C-B4DE-50CA-1206D1A10D2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741"/>
    </mc:Choice>
    <mc:Fallback>
      <p:transition spd="slow" advTm="15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74553FA1-593B-BFEA-1D8C-27E7B20D6B6B}"/>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C05F1D39-BAF7-E8BA-105B-B4AE24FB5657}"/>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a:extLst>
              <a:ext uri="{FF2B5EF4-FFF2-40B4-BE49-F238E27FC236}">
                <a16:creationId xmlns:a16="http://schemas.microsoft.com/office/drawing/2014/main" id="{C4411A76-DAEC-603B-EB4F-74DA0F111F18}"/>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6" name="TextBox 5">
            <a:extLst>
              <a:ext uri="{FF2B5EF4-FFF2-40B4-BE49-F238E27FC236}">
                <a16:creationId xmlns:a16="http://schemas.microsoft.com/office/drawing/2014/main" id="{CE5EE0C5-DA37-0D3A-EAFB-AA48C5EB9B34}"/>
              </a:ext>
            </a:extLst>
          </p:cNvPr>
          <p:cNvSpPr txBox="1"/>
          <p:nvPr/>
        </p:nvSpPr>
        <p:spPr>
          <a:xfrm>
            <a:off x="8102600" y="1903484"/>
            <a:ext cx="347345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FFFFFF"/>
                </a:solidFill>
                <a:latin typeface="Century Gothic" panose="020B0502020202020204" pitchFamily="34" charset="0"/>
              </a:rPr>
              <a:t>Resizing collection increases size</a:t>
            </a:r>
            <a:endParaRPr kumimoji="0" lang="en-US" sz="14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endParaRPr>
          </a:p>
        </p:txBody>
      </p:sp>
      <p:pic>
        <p:nvPicPr>
          <p:cNvPr id="4" name="Picture 3">
            <a:extLst>
              <a:ext uri="{FF2B5EF4-FFF2-40B4-BE49-F238E27FC236}">
                <a16:creationId xmlns:a16="http://schemas.microsoft.com/office/drawing/2014/main" id="{266F83CB-2CA0-D25B-7A40-ED4508ADB900}"/>
              </a:ext>
            </a:extLst>
          </p:cNvPr>
          <p:cNvPicPr>
            <a:picLocks noChangeAspect="1"/>
          </p:cNvPicPr>
          <p:nvPr/>
        </p:nvPicPr>
        <p:blipFill>
          <a:blip r:embed="rId7"/>
          <a:stretch>
            <a:fillRect/>
          </a:stretch>
        </p:blipFill>
        <p:spPr>
          <a:xfrm>
            <a:off x="1782298" y="2547898"/>
            <a:ext cx="6658904" cy="1124107"/>
          </a:xfrm>
          <a:prstGeom prst="rect">
            <a:avLst/>
          </a:prstGeom>
        </p:spPr>
      </p:pic>
      <p:pic>
        <p:nvPicPr>
          <p:cNvPr id="8" name="Picture 7">
            <a:extLst>
              <a:ext uri="{FF2B5EF4-FFF2-40B4-BE49-F238E27FC236}">
                <a16:creationId xmlns:a16="http://schemas.microsoft.com/office/drawing/2014/main" id="{DB31BA1E-B6AC-393B-FD89-E55117DD0132}"/>
              </a:ext>
            </a:extLst>
          </p:cNvPr>
          <p:cNvPicPr>
            <a:picLocks noChangeAspect="1"/>
          </p:cNvPicPr>
          <p:nvPr/>
        </p:nvPicPr>
        <p:blipFill>
          <a:blip r:embed="rId8"/>
          <a:stretch>
            <a:fillRect/>
          </a:stretch>
        </p:blipFill>
        <p:spPr>
          <a:xfrm>
            <a:off x="4084456" y="4378262"/>
            <a:ext cx="2600688" cy="895475"/>
          </a:xfrm>
          <a:prstGeom prst="rect">
            <a:avLst/>
          </a:prstGeom>
        </p:spPr>
      </p:pic>
      <p:pic>
        <p:nvPicPr>
          <p:cNvPr id="7" name="Audio 6">
            <a:hlinkClick r:id="" action="ppaction://media"/>
            <a:extLst>
              <a:ext uri="{FF2B5EF4-FFF2-40B4-BE49-F238E27FC236}">
                <a16:creationId xmlns:a16="http://schemas.microsoft.com/office/drawing/2014/main" id="{3699A0F0-79A4-35A8-B288-E7C2E639F6D9}"/>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619467443"/>
      </p:ext>
    </p:extLst>
  </p:cSld>
  <p:clrMapOvr>
    <a:masterClrMapping/>
  </p:clrMapOvr>
  <mc:AlternateContent xmlns:mc="http://schemas.openxmlformats.org/markup-compatibility/2006">
    <mc:Choice xmlns:p14="http://schemas.microsoft.com/office/powerpoint/2010/main" Requires="p14">
      <p:transition spd="slow" p14:dur="2000" advTm="3567"/>
    </mc:Choice>
    <mc:Fallback>
      <p:transition spd="slow" advTm="3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AB8A43E8-C369-710D-3FED-A82C930A819C}"/>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14E7E825-53BE-7DAC-81A5-0621EB90848A}"/>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a:extLst>
              <a:ext uri="{FF2B5EF4-FFF2-40B4-BE49-F238E27FC236}">
                <a16:creationId xmlns:a16="http://schemas.microsoft.com/office/drawing/2014/main" id="{AEB88F4D-7D37-4A9D-C188-4E25B50E769C}"/>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6" name="TextBox 5">
            <a:extLst>
              <a:ext uri="{FF2B5EF4-FFF2-40B4-BE49-F238E27FC236}">
                <a16:creationId xmlns:a16="http://schemas.microsoft.com/office/drawing/2014/main" id="{C0B91A0D-687B-E11B-5CE6-CFDEEFF5D1C5}"/>
              </a:ext>
            </a:extLst>
          </p:cNvPr>
          <p:cNvSpPr txBox="1"/>
          <p:nvPr/>
        </p:nvSpPr>
        <p:spPr>
          <a:xfrm>
            <a:off x="8102600" y="1903484"/>
            <a:ext cx="347345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Collection is empty when created.</a:t>
            </a:r>
          </a:p>
        </p:txBody>
      </p:sp>
      <p:pic>
        <p:nvPicPr>
          <p:cNvPr id="4" name="Picture 3">
            <a:extLst>
              <a:ext uri="{FF2B5EF4-FFF2-40B4-BE49-F238E27FC236}">
                <a16:creationId xmlns:a16="http://schemas.microsoft.com/office/drawing/2014/main" id="{D0CE977D-0D62-0FB1-4EA5-9BB2DA3887D0}"/>
              </a:ext>
            </a:extLst>
          </p:cNvPr>
          <p:cNvPicPr>
            <a:picLocks noChangeAspect="1"/>
          </p:cNvPicPr>
          <p:nvPr/>
        </p:nvPicPr>
        <p:blipFill>
          <a:blip r:embed="rId7"/>
          <a:stretch>
            <a:fillRect/>
          </a:stretch>
        </p:blipFill>
        <p:spPr>
          <a:xfrm>
            <a:off x="1504155" y="2365251"/>
            <a:ext cx="5696745" cy="1771897"/>
          </a:xfrm>
          <a:prstGeom prst="rect">
            <a:avLst/>
          </a:prstGeom>
        </p:spPr>
      </p:pic>
      <p:pic>
        <p:nvPicPr>
          <p:cNvPr id="8" name="Picture 7">
            <a:extLst>
              <a:ext uri="{FF2B5EF4-FFF2-40B4-BE49-F238E27FC236}">
                <a16:creationId xmlns:a16="http://schemas.microsoft.com/office/drawing/2014/main" id="{6E97C5A3-A77C-5E78-0226-D1B364ADC3B4}"/>
              </a:ext>
            </a:extLst>
          </p:cNvPr>
          <p:cNvPicPr>
            <a:picLocks noChangeAspect="1"/>
          </p:cNvPicPr>
          <p:nvPr/>
        </p:nvPicPr>
        <p:blipFill>
          <a:blip r:embed="rId8"/>
          <a:stretch>
            <a:fillRect/>
          </a:stretch>
        </p:blipFill>
        <p:spPr>
          <a:xfrm>
            <a:off x="3911424" y="4459314"/>
            <a:ext cx="2514951" cy="981212"/>
          </a:xfrm>
          <a:prstGeom prst="rect">
            <a:avLst/>
          </a:prstGeom>
        </p:spPr>
      </p:pic>
      <p:pic>
        <p:nvPicPr>
          <p:cNvPr id="7" name="Audio 6">
            <a:hlinkClick r:id="" action="ppaction://media"/>
            <a:extLst>
              <a:ext uri="{FF2B5EF4-FFF2-40B4-BE49-F238E27FC236}">
                <a16:creationId xmlns:a16="http://schemas.microsoft.com/office/drawing/2014/main" id="{D8BC7EAC-02E1-8671-1048-6CA1AFE38D12}"/>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56601976"/>
      </p:ext>
    </p:extLst>
  </p:cSld>
  <p:clrMapOvr>
    <a:masterClrMapping/>
  </p:clrMapOvr>
  <mc:AlternateContent xmlns:mc="http://schemas.openxmlformats.org/markup-compatibility/2006">
    <mc:Choice xmlns:p14="http://schemas.microsoft.com/office/powerpoint/2010/main" Requires="p14">
      <p:transition spd="slow" p14:dur="2000" advTm="4350"/>
    </mc:Choice>
    <mc:Fallback>
      <p:transition spd="slow" advTm="4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07604AC0-68BF-C62A-E9CF-3A9B91DAEE5E}"/>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10B004D1-5B92-B211-962F-B34EA30EDE9F}"/>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a:extLst>
              <a:ext uri="{FF2B5EF4-FFF2-40B4-BE49-F238E27FC236}">
                <a16:creationId xmlns:a16="http://schemas.microsoft.com/office/drawing/2014/main" id="{F5AE0A7A-BB60-0070-5E26-5A2F2D84E4E6}"/>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6" name="TextBox 5">
            <a:extLst>
              <a:ext uri="{FF2B5EF4-FFF2-40B4-BE49-F238E27FC236}">
                <a16:creationId xmlns:a16="http://schemas.microsoft.com/office/drawing/2014/main" id="{3B28051C-6432-A395-EC2B-87E25B84D8D9}"/>
              </a:ext>
            </a:extLst>
          </p:cNvPr>
          <p:cNvSpPr txBox="1"/>
          <p:nvPr/>
        </p:nvSpPr>
        <p:spPr>
          <a:xfrm>
            <a:off x="8102600" y="1903484"/>
            <a:ext cx="347345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Check for a valid index.</a:t>
            </a:r>
          </a:p>
        </p:txBody>
      </p:sp>
      <p:pic>
        <p:nvPicPr>
          <p:cNvPr id="4" name="Picture 3">
            <a:extLst>
              <a:ext uri="{FF2B5EF4-FFF2-40B4-BE49-F238E27FC236}">
                <a16:creationId xmlns:a16="http://schemas.microsoft.com/office/drawing/2014/main" id="{262D15BF-8A16-735B-97FD-C16C09B50271}"/>
              </a:ext>
            </a:extLst>
          </p:cNvPr>
          <p:cNvPicPr>
            <a:picLocks noChangeAspect="1"/>
          </p:cNvPicPr>
          <p:nvPr/>
        </p:nvPicPr>
        <p:blipFill>
          <a:blip r:embed="rId7"/>
          <a:stretch>
            <a:fillRect/>
          </a:stretch>
        </p:blipFill>
        <p:spPr>
          <a:xfrm>
            <a:off x="1226740" y="2525633"/>
            <a:ext cx="5687219" cy="1133633"/>
          </a:xfrm>
          <a:prstGeom prst="rect">
            <a:avLst/>
          </a:prstGeom>
        </p:spPr>
      </p:pic>
      <p:pic>
        <p:nvPicPr>
          <p:cNvPr id="8" name="Picture 7">
            <a:extLst>
              <a:ext uri="{FF2B5EF4-FFF2-40B4-BE49-F238E27FC236}">
                <a16:creationId xmlns:a16="http://schemas.microsoft.com/office/drawing/2014/main" id="{26C7301D-34BA-FC7F-4719-682868091E03}"/>
              </a:ext>
            </a:extLst>
          </p:cNvPr>
          <p:cNvPicPr>
            <a:picLocks noChangeAspect="1"/>
          </p:cNvPicPr>
          <p:nvPr/>
        </p:nvPicPr>
        <p:blipFill>
          <a:blip r:embed="rId8"/>
          <a:stretch>
            <a:fillRect/>
          </a:stretch>
        </p:blipFill>
        <p:spPr>
          <a:xfrm>
            <a:off x="2036606" y="4306823"/>
            <a:ext cx="2238687" cy="924054"/>
          </a:xfrm>
          <a:prstGeom prst="rect">
            <a:avLst/>
          </a:prstGeom>
        </p:spPr>
      </p:pic>
      <p:pic>
        <p:nvPicPr>
          <p:cNvPr id="7" name="Audio 6">
            <a:hlinkClick r:id="" action="ppaction://media"/>
            <a:extLst>
              <a:ext uri="{FF2B5EF4-FFF2-40B4-BE49-F238E27FC236}">
                <a16:creationId xmlns:a16="http://schemas.microsoft.com/office/drawing/2014/main" id="{D6D89CCD-B853-55D1-5082-0E2B106CF8F4}"/>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14726537"/>
      </p:ext>
    </p:extLst>
  </p:cSld>
  <p:clrMapOvr>
    <a:masterClrMapping/>
  </p:clrMapOvr>
  <mc:AlternateContent xmlns:mc="http://schemas.openxmlformats.org/markup-compatibility/2006">
    <mc:Choice xmlns:p14="http://schemas.microsoft.com/office/powerpoint/2010/main" Requires="p14">
      <p:transition spd="slow" p14:dur="2000" advTm="3208"/>
    </mc:Choice>
    <mc:Fallback>
      <p:transition spd="slow" advTm="3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9D0CC0E0-B5F4-A795-1EBD-6028F7ED5E75}"/>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DF6940C3-D8A9-337A-0494-C23D2D55BD52}"/>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a:extLst>
              <a:ext uri="{FF2B5EF4-FFF2-40B4-BE49-F238E27FC236}">
                <a16:creationId xmlns:a16="http://schemas.microsoft.com/office/drawing/2014/main" id="{61C0DA3C-3CE8-43A1-C774-0061524B7B56}"/>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6" name="TextBox 5">
            <a:extLst>
              <a:ext uri="{FF2B5EF4-FFF2-40B4-BE49-F238E27FC236}">
                <a16:creationId xmlns:a16="http://schemas.microsoft.com/office/drawing/2014/main" id="{0A65F352-9256-9135-45BF-402ADE64CB05}"/>
              </a:ext>
            </a:extLst>
          </p:cNvPr>
          <p:cNvSpPr txBox="1"/>
          <p:nvPr/>
        </p:nvSpPr>
        <p:spPr>
          <a:xfrm>
            <a:off x="8102600" y="1903484"/>
            <a:ext cx="37465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FFFFFF"/>
                </a:solidFill>
                <a:latin typeface="Century Gothic" panose="020B0502020202020204" pitchFamily="34" charset="0"/>
              </a:rPr>
              <a:t>Test to verify </a:t>
            </a:r>
            <a:r>
              <a:rPr lang="en-US" dirty="0" err="1">
                <a:solidFill>
                  <a:srgbClr val="FFFFFF"/>
                </a:solidFill>
                <a:latin typeface="Century Gothic" panose="020B0502020202020204" pitchFamily="34" charset="0"/>
              </a:rPr>
              <a:t>out_of_range</a:t>
            </a:r>
            <a:r>
              <a:rPr lang="en-US" dirty="0">
                <a:solidFill>
                  <a:srgbClr val="FFFFFF"/>
                </a:solidFill>
                <a:latin typeface="Century Gothic" panose="020B0502020202020204" pitchFamily="34" charset="0"/>
              </a:rPr>
              <a:t> exception is thrown when checking an empty vector.</a:t>
            </a:r>
            <a:endParaRPr kumimoji="0" lang="en-US" sz="14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endParaRPr>
          </a:p>
        </p:txBody>
      </p:sp>
      <p:pic>
        <p:nvPicPr>
          <p:cNvPr id="4" name="Picture 3">
            <a:extLst>
              <a:ext uri="{FF2B5EF4-FFF2-40B4-BE49-F238E27FC236}">
                <a16:creationId xmlns:a16="http://schemas.microsoft.com/office/drawing/2014/main" id="{C09C9AA0-949F-85F3-FC37-7A18AAA26FCC}"/>
              </a:ext>
            </a:extLst>
          </p:cNvPr>
          <p:cNvPicPr>
            <a:picLocks noChangeAspect="1"/>
          </p:cNvPicPr>
          <p:nvPr/>
        </p:nvPicPr>
        <p:blipFill>
          <a:blip r:embed="rId7"/>
          <a:stretch>
            <a:fillRect/>
          </a:stretch>
        </p:blipFill>
        <p:spPr>
          <a:xfrm>
            <a:off x="728163" y="2317638"/>
            <a:ext cx="7154273" cy="1600423"/>
          </a:xfrm>
          <a:prstGeom prst="rect">
            <a:avLst/>
          </a:prstGeom>
        </p:spPr>
      </p:pic>
      <p:pic>
        <p:nvPicPr>
          <p:cNvPr id="8" name="Picture 7">
            <a:extLst>
              <a:ext uri="{FF2B5EF4-FFF2-40B4-BE49-F238E27FC236}">
                <a16:creationId xmlns:a16="http://schemas.microsoft.com/office/drawing/2014/main" id="{0DAE93C1-708D-D20C-33E7-CBF17923AAE6}"/>
              </a:ext>
            </a:extLst>
          </p:cNvPr>
          <p:cNvPicPr>
            <a:picLocks noChangeAspect="1"/>
          </p:cNvPicPr>
          <p:nvPr/>
        </p:nvPicPr>
        <p:blipFill>
          <a:blip r:embed="rId8"/>
          <a:stretch>
            <a:fillRect/>
          </a:stretch>
        </p:blipFill>
        <p:spPr>
          <a:xfrm>
            <a:off x="2249324" y="4327457"/>
            <a:ext cx="2333951" cy="971686"/>
          </a:xfrm>
          <a:prstGeom prst="rect">
            <a:avLst/>
          </a:prstGeom>
        </p:spPr>
      </p:pic>
      <p:pic>
        <p:nvPicPr>
          <p:cNvPr id="5" name="Audio 4">
            <a:hlinkClick r:id="" action="ppaction://media"/>
            <a:extLst>
              <a:ext uri="{FF2B5EF4-FFF2-40B4-BE49-F238E27FC236}">
                <a16:creationId xmlns:a16="http://schemas.microsoft.com/office/drawing/2014/main" id="{224CFAB1-F0CC-EBB6-7659-D53A26F34C72}"/>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670304634"/>
      </p:ext>
    </p:extLst>
  </p:cSld>
  <p:clrMapOvr>
    <a:masterClrMapping/>
  </p:clrMapOvr>
  <mc:AlternateContent xmlns:mc="http://schemas.openxmlformats.org/markup-compatibility/2006">
    <mc:Choice xmlns:p14="http://schemas.microsoft.com/office/powerpoint/2010/main" Requires="p14">
      <p:transition spd="slow" p14:dur="2000" advTm="6679"/>
    </mc:Choice>
    <mc:Fallback>
      <p:transition spd="slow" advTm="6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A024E30-508A-4AF2-868F-B1DA2173568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13"/>
    </mc:Choice>
    <mc:Fallback>
      <p:transition spd="slow" advTm="5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685800" lvl="1" indent="-228600" algn="l" rtl="0">
              <a:lnSpc>
                <a:spcPct val="90000"/>
              </a:lnSpc>
              <a:spcBef>
                <a:spcPts val="500"/>
              </a:spcBef>
              <a:spcAft>
                <a:spcPts val="0"/>
              </a:spcAft>
              <a:buClr>
                <a:schemeClr val="lt1"/>
              </a:buClr>
              <a:buSzPts val="2000"/>
              <a:buChar char="•"/>
            </a:pPr>
            <a:r>
              <a:rPr lang="en-US" b="1" dirty="0"/>
              <a:t>Plan: </a:t>
            </a:r>
            <a:r>
              <a:rPr lang="en-US" dirty="0"/>
              <a:t>Define policies </a:t>
            </a:r>
          </a:p>
          <a:p>
            <a:pPr marL="685800" lvl="1" indent="-228600" algn="l" rtl="0">
              <a:lnSpc>
                <a:spcPct val="90000"/>
              </a:lnSpc>
              <a:spcBef>
                <a:spcPts val="500"/>
              </a:spcBef>
              <a:spcAft>
                <a:spcPts val="0"/>
              </a:spcAft>
              <a:buClr>
                <a:schemeClr val="lt1"/>
              </a:buClr>
              <a:buSzPts val="2000"/>
              <a:buChar char="•"/>
            </a:pPr>
            <a:r>
              <a:rPr lang="en-US" b="1" dirty="0"/>
              <a:t>Design: </a:t>
            </a:r>
            <a:r>
              <a:rPr lang="en-US" dirty="0"/>
              <a:t>Incorporate standards</a:t>
            </a:r>
          </a:p>
          <a:p>
            <a:pPr marL="685800" lvl="1" indent="-228600" algn="l" rtl="0">
              <a:lnSpc>
                <a:spcPct val="90000"/>
              </a:lnSpc>
              <a:spcBef>
                <a:spcPts val="500"/>
              </a:spcBef>
              <a:spcAft>
                <a:spcPts val="0"/>
              </a:spcAft>
              <a:buClr>
                <a:schemeClr val="lt1"/>
              </a:buClr>
              <a:buSzPts val="2000"/>
              <a:buChar char="•"/>
            </a:pPr>
            <a:r>
              <a:rPr lang="en-US" b="1" dirty="0"/>
              <a:t>Build: </a:t>
            </a:r>
            <a:r>
              <a:rPr lang="en-US" dirty="0" err="1"/>
              <a:t>CppCheck</a:t>
            </a:r>
            <a:r>
              <a:rPr lang="en-US" dirty="0"/>
              <a:t>, Fortify.</a:t>
            </a:r>
          </a:p>
          <a:p>
            <a:pPr marL="685800" lvl="1" indent="-228600" algn="l" rtl="0">
              <a:lnSpc>
                <a:spcPct val="90000"/>
              </a:lnSpc>
              <a:spcBef>
                <a:spcPts val="500"/>
              </a:spcBef>
              <a:spcAft>
                <a:spcPts val="0"/>
              </a:spcAft>
              <a:buClr>
                <a:schemeClr val="lt1"/>
              </a:buClr>
              <a:buSzPts val="2000"/>
              <a:buChar char="•"/>
            </a:pPr>
            <a:r>
              <a:rPr lang="en-US" b="1" dirty="0"/>
              <a:t>Verify: </a:t>
            </a:r>
            <a:r>
              <a:rPr lang="en-US" dirty="0"/>
              <a:t>Static &amp; Dynamic analysis</a:t>
            </a:r>
          </a:p>
          <a:p>
            <a:pPr marL="685800" lvl="1" indent="-228600" algn="l" rtl="0">
              <a:lnSpc>
                <a:spcPct val="90000"/>
              </a:lnSpc>
              <a:spcBef>
                <a:spcPts val="500"/>
              </a:spcBef>
              <a:spcAft>
                <a:spcPts val="0"/>
              </a:spcAft>
              <a:buClr>
                <a:schemeClr val="lt1"/>
              </a:buClr>
              <a:buSzPts val="2000"/>
              <a:buChar char="•"/>
            </a:pPr>
            <a:r>
              <a:rPr lang="en-US" b="1" dirty="0"/>
              <a:t>Release: </a:t>
            </a:r>
            <a:r>
              <a:rPr lang="en-US" dirty="0"/>
              <a:t>Signed and approved</a:t>
            </a:r>
          </a:p>
          <a:p>
            <a:pPr marL="685800" lvl="1" indent="-228600" algn="l" rtl="0">
              <a:lnSpc>
                <a:spcPct val="90000"/>
              </a:lnSpc>
              <a:spcBef>
                <a:spcPts val="500"/>
              </a:spcBef>
              <a:spcAft>
                <a:spcPts val="0"/>
              </a:spcAft>
              <a:buClr>
                <a:schemeClr val="lt1"/>
              </a:buClr>
              <a:buSzPts val="2000"/>
              <a:buChar char="•"/>
            </a:pPr>
            <a:r>
              <a:rPr lang="en-US" b="1" dirty="0"/>
              <a:t>Monitor: </a:t>
            </a:r>
            <a:r>
              <a:rPr lang="en-US" dirty="0"/>
              <a:t>Logging and alerts</a:t>
            </a:r>
          </a:p>
          <a:p>
            <a:pPr marL="685800" lvl="1" indent="-228600" algn="l" rtl="0">
              <a:lnSpc>
                <a:spcPct val="90000"/>
              </a:lnSpc>
              <a:spcBef>
                <a:spcPts val="500"/>
              </a:spcBef>
              <a:spcAft>
                <a:spcPts val="0"/>
              </a:spcAft>
              <a:buClr>
                <a:schemeClr val="lt1"/>
              </a:buClr>
              <a:buSzPts val="2000"/>
              <a:buChar char="•"/>
            </a:pPr>
            <a:r>
              <a:rPr lang="en-US" b="1" dirty="0"/>
              <a:t>Respond: </a:t>
            </a:r>
            <a:r>
              <a:rPr lang="en-US" dirty="0"/>
              <a:t>Patch Rollouts</a:t>
            </a:r>
          </a:p>
          <a:p>
            <a:pPr marL="685800" lvl="1" indent="-228600" algn="l" rtl="0">
              <a:lnSpc>
                <a:spcPct val="90000"/>
              </a:lnSpc>
              <a:spcBef>
                <a:spcPts val="500"/>
              </a:spcBef>
              <a:spcAft>
                <a:spcPts val="0"/>
              </a:spcAft>
              <a:buClr>
                <a:schemeClr val="lt1"/>
              </a:buClr>
              <a:buSzPts val="2000"/>
              <a:buChar char="•"/>
            </a:pPr>
            <a:r>
              <a:rPr lang="en-US" b="1" dirty="0"/>
              <a:t>Maintain: </a:t>
            </a:r>
            <a:r>
              <a:rPr lang="en-US" dirty="0"/>
              <a:t>Schedule audits</a:t>
            </a:r>
            <a:endParaRPr lang="en-US" b="1" dirty="0"/>
          </a:p>
          <a:p>
            <a:pPr marL="685800" lvl="1" indent="-228600" algn="l" rtl="0">
              <a:lnSpc>
                <a:spcPct val="90000"/>
              </a:lnSpc>
              <a:spcBef>
                <a:spcPts val="500"/>
              </a:spcBef>
              <a:spcAft>
                <a:spcPts val="0"/>
              </a:spcAft>
              <a:buClr>
                <a:schemeClr val="lt1"/>
              </a:buClr>
              <a:buSzPts val="2000"/>
              <a:buChar char="•"/>
            </a:pPr>
            <a:endParaRPr lang="en-US" dirty="0"/>
          </a:p>
          <a:p>
            <a:pPr marL="457200" lvl="1" indent="0" algn="l" rtl="0">
              <a:lnSpc>
                <a:spcPct val="90000"/>
              </a:lnSpc>
              <a:spcBef>
                <a:spcPts val="500"/>
              </a:spcBef>
              <a:spcAft>
                <a:spcPts val="0"/>
              </a:spcAft>
              <a:buClr>
                <a:schemeClr val="lt1"/>
              </a:buClr>
              <a:buSzPts val="2000"/>
              <a:buNone/>
            </a:pPr>
            <a:endParaRPr lang="en-US" dirty="0"/>
          </a:p>
          <a:p>
            <a:pPr marL="457200" lvl="1" indent="0" algn="l" rtl="0">
              <a:lnSpc>
                <a:spcPct val="90000"/>
              </a:lnSpc>
              <a:spcBef>
                <a:spcPts val="500"/>
              </a:spcBef>
              <a:spcAft>
                <a:spcPts val="0"/>
              </a:spcAft>
              <a:buClr>
                <a:schemeClr val="lt1"/>
              </a:buClr>
              <a:buSzPts val="2000"/>
              <a:buNone/>
            </a:pPr>
            <a:r>
              <a:rPr lang="en-US" sz="1600" dirty="0"/>
              <a:t>Security tools used will be </a:t>
            </a:r>
            <a:r>
              <a:rPr lang="en-US" sz="1600" dirty="0" err="1"/>
              <a:t>CppCheck</a:t>
            </a:r>
            <a:r>
              <a:rPr lang="en-US" sz="1600" dirty="0"/>
              <a:t>, Static Analyzer, SonarQube, </a:t>
            </a:r>
            <a:r>
              <a:rPr lang="en-US" sz="1600" dirty="0" err="1"/>
              <a:t>Valgrind</a:t>
            </a:r>
            <a:r>
              <a:rPr lang="en-US" sz="1600" dirty="0"/>
              <a:t>, and Coverity. These tools will be used during the build, verify, and release stage to ensure code is secure and ready to be released.</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9AC80B35-663F-EF24-A507-6CE825912CA9}"/>
              </a:ext>
            </a:extLst>
          </p:cNvPr>
          <p:cNvPicPr>
            <a:picLocks noChangeAspect="1"/>
          </p:cNvPicPr>
          <p:nvPr/>
        </p:nvPicPr>
        <p:blipFill>
          <a:blip r:embed="rId7"/>
          <a:stretch>
            <a:fillRect/>
          </a:stretch>
        </p:blipFill>
        <p:spPr>
          <a:xfrm>
            <a:off x="1193710" y="154335"/>
            <a:ext cx="3765640" cy="1903066"/>
          </a:xfrm>
          <a:prstGeom prst="rect">
            <a:avLst/>
          </a:prstGeom>
        </p:spPr>
      </p:pic>
      <p:pic>
        <p:nvPicPr>
          <p:cNvPr id="4" name="Audio 3">
            <a:hlinkClick r:id="" action="ppaction://media"/>
            <a:extLst>
              <a:ext uri="{FF2B5EF4-FFF2-40B4-BE49-F238E27FC236}">
                <a16:creationId xmlns:a16="http://schemas.microsoft.com/office/drawing/2014/main" id="{EA568600-073E-80FD-1BCF-D3D7713E0B9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344"/>
    </mc:Choice>
    <mc:Fallback>
      <p:transition spd="slow" advTm="51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a:spcBef>
                <a:spcPts val="0"/>
              </a:spcBef>
              <a:buSzPts val="2000"/>
            </a:pPr>
            <a:r>
              <a:rPr lang="en-US" sz="2000" dirty="0"/>
              <a:t>Problem: Insecure coding reaching production is a major issue and will result in problems down the road quickly. </a:t>
            </a:r>
          </a:p>
          <a:p>
            <a:pPr marL="342900">
              <a:spcBef>
                <a:spcPts val="0"/>
              </a:spcBef>
              <a:buSzPts val="2000"/>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Solution: Early detection can ensure fixes are done before release.</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Risk: Hacks, data loss, and high-cost fixing issues.</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dirty="0"/>
              <a:t>Benefits: Lower security cost in long term,  and fast releases.</a:t>
            </a:r>
          </a:p>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r>
              <a:rPr lang="en-US" dirty="0"/>
              <a:t>Delayed: High risk of exposure and longer time to fix issues.</a:t>
            </a:r>
          </a:p>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r>
              <a:rPr lang="en-US" dirty="0"/>
              <a:t>If Now: Less risk of exposure, better security, and less time to fix issues.</a:t>
            </a:r>
          </a:p>
          <a:p>
            <a:pPr marL="228600" lvl="0" indent="-228600" algn="l" rtl="0">
              <a:lnSpc>
                <a:spcPct val="90000"/>
              </a:lnSpc>
              <a:spcBef>
                <a:spcPts val="0"/>
              </a:spcBef>
              <a:spcAft>
                <a:spcPts val="0"/>
              </a:spcAft>
              <a:buClr>
                <a:schemeClr val="lt1"/>
              </a:buClr>
              <a:buSzPts val="2000"/>
              <a:buChar char="•"/>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9E8125F-43A1-CDA1-0EFD-2D7CD85E740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916"/>
    </mc:Choice>
    <mc:Fallback>
      <p:transition spd="slow" advTm="48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sz="1400" b="1" dirty="0"/>
              <a:t>Gaps Identified:</a:t>
            </a:r>
          </a:p>
          <a:p>
            <a:pPr marL="1200150" lvl="2" indent="-285750">
              <a:spcBef>
                <a:spcPts val="0"/>
              </a:spcBef>
            </a:pPr>
            <a:r>
              <a:rPr lang="en-US" sz="1400" dirty="0"/>
              <a:t>Manual input validation</a:t>
            </a:r>
          </a:p>
          <a:p>
            <a:pPr marL="1200150" lvl="2" indent="-285750">
              <a:spcBef>
                <a:spcPts val="0"/>
              </a:spcBef>
            </a:pPr>
            <a:r>
              <a:rPr lang="en-US" sz="1400" dirty="0"/>
              <a:t>Early-Stage automation</a:t>
            </a:r>
          </a:p>
          <a:p>
            <a:pPr marL="1200150" lvl="2" indent="-285750">
              <a:spcBef>
                <a:spcPts val="0"/>
              </a:spcBef>
            </a:pPr>
            <a:endParaRPr lang="en-US" sz="1400" dirty="0"/>
          </a:p>
          <a:p>
            <a:pPr marL="914400" lvl="2" indent="0">
              <a:spcBef>
                <a:spcPts val="0"/>
              </a:spcBef>
              <a:buNone/>
            </a:pPr>
            <a:r>
              <a:rPr lang="en-US" sz="1400" b="1" dirty="0"/>
              <a:t>Recommendations:</a:t>
            </a:r>
          </a:p>
          <a:p>
            <a:pPr marL="1200150" lvl="2" indent="-285750">
              <a:spcBef>
                <a:spcPts val="0"/>
              </a:spcBef>
            </a:pPr>
            <a:r>
              <a:rPr lang="en-US" sz="1400" dirty="0"/>
              <a:t>Dev onboarding and future training to ensure policies outlines are followed.</a:t>
            </a:r>
          </a:p>
          <a:p>
            <a:pPr marL="1200150" lvl="2" indent="-285750">
              <a:spcBef>
                <a:spcPts val="0"/>
              </a:spcBef>
            </a:pPr>
            <a:r>
              <a:rPr lang="en-US" sz="1400" dirty="0"/>
              <a:t>Monitor Logs using alert thresholds.</a:t>
            </a:r>
          </a:p>
          <a:p>
            <a:pPr marL="1200150" lvl="2" indent="-285750">
              <a:spcBef>
                <a:spcPts val="0"/>
              </a:spcBef>
            </a:pPr>
            <a:r>
              <a:rPr lang="en-US" sz="1400" dirty="0"/>
              <a:t>Mandatory static scans </a:t>
            </a: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2F58DF94-0B29-6739-4CEB-9BA56D55635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525"/>
    </mc:Choice>
    <mc:Fallback>
      <p:transition spd="slow" advTm="41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85750" indent="-285750">
              <a:spcBef>
                <a:spcPts val="0"/>
              </a:spcBef>
              <a:buSzPts val="2200"/>
            </a:pPr>
            <a:r>
              <a:rPr lang="en-US" sz="1800" dirty="0"/>
              <a:t>Security must be high on the priority list during the entire process.</a:t>
            </a:r>
          </a:p>
          <a:p>
            <a:pPr marL="285750" indent="-285750">
              <a:spcBef>
                <a:spcPts val="0"/>
              </a:spcBef>
              <a:buSzPts val="2200"/>
            </a:pPr>
            <a:r>
              <a:rPr lang="en-US" sz="1800" dirty="0"/>
              <a:t>Training for new employees and follow up training for employees already hired.</a:t>
            </a:r>
          </a:p>
          <a:p>
            <a:pPr marL="285750" indent="-285750">
              <a:spcBef>
                <a:spcPts val="0"/>
              </a:spcBef>
              <a:buSzPts val="2200"/>
            </a:pPr>
            <a:r>
              <a:rPr lang="en-US" sz="1800" dirty="0"/>
              <a:t>Enforce the policy to ensure it’s being adhered to.</a:t>
            </a:r>
          </a:p>
          <a:p>
            <a:pPr marL="285750" indent="-285750">
              <a:spcBef>
                <a:spcPts val="0"/>
              </a:spcBef>
              <a:buSzPts val="2200"/>
            </a:pPr>
            <a:r>
              <a:rPr lang="en-US" sz="1800" dirty="0"/>
              <a:t>Review policies yearly and after incidents to make improvements.</a:t>
            </a:r>
          </a:p>
          <a:p>
            <a:pPr marL="285750" indent="-285750">
              <a:spcBef>
                <a:spcPts val="0"/>
              </a:spcBef>
              <a:buSzPts val="2200"/>
            </a:pPr>
            <a:r>
              <a:rPr lang="en-US" sz="1800" dirty="0"/>
              <a:t>Adopt new security standards.</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477FBE45-9E09-398A-9D93-43869A9C68B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393"/>
    </mc:Choice>
    <mc:Fallback>
      <p:transition spd="slow" advTm="20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dirty="0"/>
              <a:t>National Institute of Standards and Technology (NIST). (2023). </a:t>
            </a:r>
            <a:r>
              <a:rPr lang="en-US" i="1" dirty="0"/>
              <a:t>Secure Coding Guidelines</a:t>
            </a:r>
            <a:r>
              <a:rPr lang="en-US" dirty="0"/>
              <a:t>. </a:t>
            </a:r>
            <a:r>
              <a:rPr lang="en-US" dirty="0">
                <a:hlinkClick r:id="rId6"/>
              </a:rPr>
              <a:t>https://csrc.nist.gov</a:t>
            </a:r>
            <a:endParaRPr lang="en-US" dirty="0"/>
          </a:p>
          <a:p>
            <a:r>
              <a:rPr lang="en-US" dirty="0"/>
              <a:t>OWASP Foundation. (2023). </a:t>
            </a:r>
            <a:r>
              <a:rPr lang="en-US" i="1" dirty="0"/>
              <a:t>Top 10 Security Risks</a:t>
            </a:r>
            <a:r>
              <a:rPr lang="en-US" dirty="0"/>
              <a:t>. </a:t>
            </a:r>
            <a:r>
              <a:rPr lang="en-US" dirty="0">
                <a:hlinkClick r:id="rId7"/>
              </a:rPr>
              <a:t>https://owasp.org/www-project-top-ten/</a:t>
            </a:r>
            <a:endParaRPr lang="en-US" dirty="0"/>
          </a:p>
          <a:p>
            <a:endParaRPr lang="en-US" dirty="0"/>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11F537B-899A-07B5-7C14-9B0B18433F25}"/>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26"/>
    </mc:Choice>
    <mc:Fallback>
      <p:transition spd="slow" advTm="1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2200"/>
              <a:buNone/>
            </a:pPr>
            <a:r>
              <a:rPr lang="en-US" dirty="0"/>
              <a:t>This security policy was created to ensure and enforce secure development processes are in place at Green Pace through principles, standards, and automated checks. Defense-in-depth is used by implementing multiple layers of protection. The goal is to embed security through the entire process to ensure security and reduce vulnerabilities overall.</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4413249"/>
            <a:ext cx="5176907" cy="2223357"/>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62CFFEE9-7C9B-C818-974E-5914EAAE1C7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551"/>
    </mc:Choice>
    <mc:Fallback>
      <p:transition spd="slow" advTm="18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fontScale="92500"/>
          </a:bodyPr>
          <a:lstStyle/>
          <a:p>
            <a:pPr marL="228600" lvl="0" indent="-88900" algn="l" rtl="0">
              <a:lnSpc>
                <a:spcPct val="90000"/>
              </a:lnSpc>
              <a:spcBef>
                <a:spcPts val="1000"/>
              </a:spcBef>
              <a:spcAft>
                <a:spcPts val="0"/>
              </a:spcAft>
              <a:buClr>
                <a:schemeClr val="lt1"/>
              </a:buClr>
              <a:buSzPts val="2200"/>
              <a:buNone/>
            </a:pPr>
            <a:r>
              <a:rPr lang="en-US" dirty="0"/>
              <a:t>Likely: Issue is to be expected</a:t>
            </a:r>
          </a:p>
          <a:p>
            <a:pPr marL="228600" lvl="0" indent="-88900" algn="l" rtl="0">
              <a:lnSpc>
                <a:spcPct val="90000"/>
              </a:lnSpc>
              <a:spcBef>
                <a:spcPts val="1000"/>
              </a:spcBef>
              <a:spcAft>
                <a:spcPts val="0"/>
              </a:spcAft>
              <a:buClr>
                <a:schemeClr val="lt1"/>
              </a:buClr>
              <a:buSzPts val="2200"/>
              <a:buNone/>
            </a:pPr>
            <a:r>
              <a:rPr lang="en-US" dirty="0"/>
              <a:t>Priority: Issue is important and urgent. Could cause serious issues.</a:t>
            </a:r>
          </a:p>
          <a:p>
            <a:pPr marL="228600" lvl="0" indent="-88900" algn="l" rtl="0">
              <a:lnSpc>
                <a:spcPct val="90000"/>
              </a:lnSpc>
              <a:spcBef>
                <a:spcPts val="1000"/>
              </a:spcBef>
              <a:spcAft>
                <a:spcPts val="0"/>
              </a:spcAft>
              <a:buClr>
                <a:schemeClr val="lt1"/>
              </a:buClr>
              <a:buSzPts val="2200"/>
              <a:buNone/>
            </a:pPr>
            <a:r>
              <a:rPr lang="en-US" dirty="0"/>
              <a:t>Low Priority: Issue has minimal impact</a:t>
            </a:r>
          </a:p>
          <a:p>
            <a:pPr marL="228600" lvl="0" indent="-88900" algn="l" rtl="0">
              <a:lnSpc>
                <a:spcPct val="90000"/>
              </a:lnSpc>
              <a:spcBef>
                <a:spcPts val="1000"/>
              </a:spcBef>
              <a:spcAft>
                <a:spcPts val="0"/>
              </a:spcAft>
              <a:buClr>
                <a:schemeClr val="lt1"/>
              </a:buClr>
              <a:buSzPts val="2200"/>
              <a:buNone/>
            </a:pPr>
            <a:r>
              <a:rPr lang="en-US" dirty="0"/>
              <a:t>Unlikely: Issue is not expected.</a:t>
            </a:r>
          </a:p>
        </p:txBody>
      </p:sp>
      <p:graphicFrame>
        <p:nvGraphicFramePr>
          <p:cNvPr id="161" name="Google Shape;161;p4" descr="Alt text required"/>
          <p:cNvGraphicFramePr/>
          <p:nvPr>
            <p:extLst>
              <p:ext uri="{D42A27DB-BD31-4B8C-83A1-F6EECF244321}">
                <p14:modId xmlns:p14="http://schemas.microsoft.com/office/powerpoint/2010/main" val="1445158100"/>
              </p:ext>
            </p:extLst>
          </p:nvPr>
        </p:nvGraphicFramePr>
        <p:xfrm>
          <a:off x="3171900" y="2561050"/>
          <a:ext cx="7835225" cy="420618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STD-002-CPP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STD-008-CPP</a:t>
                      </a:r>
                      <a:endParaRPr sz="105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lang="en-US" sz="700" u="none" strike="noStrike" cap="none" dirty="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STD-003-CPP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STD-004-CPP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STD-007-CPP</a:t>
                      </a:r>
                    </a:p>
                    <a:p>
                      <a:pPr marL="0" marR="0" lvl="0" indent="0" algn="ctr" rtl="0">
                        <a:lnSpc>
                          <a:spcPct val="100000"/>
                        </a:lnSpc>
                        <a:spcBef>
                          <a:spcPts val="0"/>
                        </a:spcBef>
                        <a:spcAft>
                          <a:spcPts val="0"/>
                        </a:spcAft>
                        <a:buClr>
                          <a:srgbClr val="000000"/>
                        </a:buClr>
                        <a:buSzPts val="3600"/>
                        <a:buFont typeface="Arial"/>
                        <a:buNone/>
                      </a:pPr>
                      <a:endParaRPr lang="en-US"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STD-010-CPP</a:t>
                      </a:r>
                      <a:endParaRPr sz="2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rgbClr val="FFD966"/>
                          </a:solidFill>
                        </a:rPr>
                        <a:t>STD-001-CPP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rgbClr val="FFD966"/>
                          </a:solidFill>
                        </a:rPr>
                        <a:t>STD-005-CPP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rgbClr val="FFD966"/>
                          </a:solidFill>
                        </a:rPr>
                        <a:t>STD-006-CPP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1845A279-98A3-3B6E-4A56-702B8047A40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054"/>
    </mc:Choice>
    <mc:Fallback>
      <p:transition spd="slow" advTm="47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726C5113-AFD1-98A1-FE67-A6F079C7E19B}"/>
              </a:ext>
            </a:extLst>
          </p:cNvPr>
          <p:cNvGraphicFramePr>
            <a:graphicFrameLocks noGrp="1"/>
          </p:cNvGraphicFramePr>
          <p:nvPr>
            <p:extLst>
              <p:ext uri="{D42A27DB-BD31-4B8C-83A1-F6EECF244321}">
                <p14:modId xmlns:p14="http://schemas.microsoft.com/office/powerpoint/2010/main" val="2108027507"/>
              </p:ext>
            </p:extLst>
          </p:nvPr>
        </p:nvGraphicFramePr>
        <p:xfrm>
          <a:off x="1339850" y="2057401"/>
          <a:ext cx="9347200" cy="4079240"/>
        </p:xfrm>
        <a:graphic>
          <a:graphicData uri="http://schemas.openxmlformats.org/drawingml/2006/table">
            <a:tbl>
              <a:tblPr firstRow="1" bandRow="1">
                <a:tableStyleId>{802198C4-3087-4945-87E3-76CBB3509B7E}</a:tableStyleId>
              </a:tblPr>
              <a:tblGrid>
                <a:gridCol w="4673600">
                  <a:extLst>
                    <a:ext uri="{9D8B030D-6E8A-4147-A177-3AD203B41FA5}">
                      <a16:colId xmlns:a16="http://schemas.microsoft.com/office/drawing/2014/main" val="3942893653"/>
                    </a:ext>
                  </a:extLst>
                </a:gridCol>
                <a:gridCol w="4673600">
                  <a:extLst>
                    <a:ext uri="{9D8B030D-6E8A-4147-A177-3AD203B41FA5}">
                      <a16:colId xmlns:a16="http://schemas.microsoft.com/office/drawing/2014/main" val="218752680"/>
                    </a:ext>
                  </a:extLst>
                </a:gridCol>
              </a:tblGrid>
              <a:tr h="370840">
                <a:tc>
                  <a:txBody>
                    <a:bodyPr/>
                    <a:lstStyle/>
                    <a:p>
                      <a:pPr marL="228600" marR="0" lvl="0" indent="-88900" algn="l" defTabSz="914400" rtl="0" eaLnBrk="1" fontAlgn="auto" latinLnBrk="0" hangingPunct="1">
                        <a:lnSpc>
                          <a:spcPct val="90000"/>
                        </a:lnSpc>
                        <a:spcBef>
                          <a:spcPts val="1000"/>
                        </a:spcBef>
                        <a:spcAft>
                          <a:spcPts val="0"/>
                        </a:spcAft>
                        <a:buClr>
                          <a:srgbClr val="FFFFFF"/>
                        </a:buClr>
                        <a:buSzPts val="2200"/>
                        <a:buFont typeface="Arial"/>
                        <a:buNone/>
                        <a:tabLst/>
                        <a:defRPr/>
                      </a:pPr>
                      <a:r>
                        <a:rPr kumimoji="0" lang="en-US" sz="2000" b="1" i="0" u="none" strike="noStrike" kern="0" cap="none" spc="0" normalizeH="0" baseline="0" noProof="0" dirty="0">
                          <a:ln>
                            <a:noFill/>
                          </a:ln>
                          <a:solidFill>
                            <a:srgbClr val="FFFFFF"/>
                          </a:solidFill>
                          <a:effectLst/>
                          <a:uLnTx/>
                          <a:uFillTx/>
                          <a:latin typeface="Century Gothic"/>
                          <a:sym typeface="Century Gothic"/>
                        </a:rPr>
                        <a:t>PRINCIPLES</a:t>
                      </a:r>
                    </a:p>
                  </a:txBody>
                  <a:tcPr/>
                </a:tc>
                <a:tc>
                  <a:txBody>
                    <a:bodyPr/>
                    <a:lstStyle/>
                    <a:p>
                      <a:pPr marL="228600" marR="0" lvl="0" indent="-88900" algn="l" defTabSz="914400" rtl="0" eaLnBrk="1" fontAlgn="auto" latinLnBrk="0" hangingPunct="1">
                        <a:lnSpc>
                          <a:spcPct val="90000"/>
                        </a:lnSpc>
                        <a:spcBef>
                          <a:spcPts val="1000"/>
                        </a:spcBef>
                        <a:spcAft>
                          <a:spcPts val="0"/>
                        </a:spcAft>
                        <a:buClr>
                          <a:srgbClr val="FFFFFF"/>
                        </a:buClr>
                        <a:buSzPts val="2200"/>
                        <a:buFont typeface="Arial"/>
                        <a:buNone/>
                        <a:tabLst/>
                        <a:defRPr/>
                      </a:pPr>
                      <a:r>
                        <a:rPr kumimoji="0" lang="en-US" sz="2000" b="1" i="0" u="none" strike="noStrike" kern="0" cap="none" spc="0" normalizeH="0" baseline="0" noProof="0" dirty="0">
                          <a:ln>
                            <a:noFill/>
                          </a:ln>
                          <a:solidFill>
                            <a:srgbClr val="FFFFFF"/>
                          </a:solidFill>
                          <a:effectLst/>
                          <a:uLnTx/>
                          <a:uFillTx/>
                          <a:latin typeface="Century Gothic"/>
                          <a:cs typeface="Arial"/>
                          <a:sym typeface="Century Gothic"/>
                        </a:rPr>
                        <a:t>MATCHING STANDARDS</a:t>
                      </a:r>
                    </a:p>
                  </a:txBody>
                  <a:tcPr/>
                </a:tc>
                <a:extLst>
                  <a:ext uri="{0D108BD9-81ED-4DB2-BD59-A6C34878D82A}">
                    <a16:rowId xmlns:a16="http://schemas.microsoft.com/office/drawing/2014/main" val="130444162"/>
                  </a:ext>
                </a:extLst>
              </a:tr>
              <a:tr h="370840">
                <a:tc>
                  <a:txBody>
                    <a:bodyPr/>
                    <a:lstStyle/>
                    <a:p>
                      <a:pPr marL="228600" marR="0" lvl="0" indent="-88900" algn="l" defTabSz="914400" rtl="0" eaLnBrk="1" fontAlgn="auto" latinLnBrk="0" hangingPunct="1">
                        <a:lnSpc>
                          <a:spcPct val="90000"/>
                        </a:lnSpc>
                        <a:spcBef>
                          <a:spcPts val="1000"/>
                        </a:spcBef>
                        <a:spcAft>
                          <a:spcPts val="0"/>
                        </a:spcAft>
                        <a:buClr>
                          <a:srgbClr val="FFFFFF"/>
                        </a:buClr>
                        <a:buSzPts val="2200"/>
                        <a:buFont typeface="Arial"/>
                        <a:buNone/>
                        <a:tabLst/>
                        <a:defRPr/>
                      </a:pPr>
                      <a:r>
                        <a:rPr kumimoji="0" lang="en-US" sz="2000" b="0" i="0" u="none" strike="noStrike" kern="0" cap="none" spc="0" normalizeH="0" baseline="0" noProof="0" dirty="0">
                          <a:ln>
                            <a:noFill/>
                          </a:ln>
                          <a:solidFill>
                            <a:srgbClr val="FFFFFF"/>
                          </a:solidFill>
                          <a:effectLst/>
                          <a:uLnTx/>
                          <a:uFillTx/>
                          <a:latin typeface="Century Gothic"/>
                          <a:cs typeface="Arial"/>
                          <a:sym typeface="Century Gothic"/>
                        </a:rPr>
                        <a:t>Validate Input Data</a:t>
                      </a:r>
                    </a:p>
                  </a:txBody>
                  <a:tcPr/>
                </a:tc>
                <a:tc>
                  <a:txBody>
                    <a:bodyPr/>
                    <a:lstStyle/>
                    <a:p>
                      <a:pPr marL="228600" marR="0" lvl="0" indent="-88900" algn="l" defTabSz="914400" rtl="0" eaLnBrk="1" fontAlgn="auto" latinLnBrk="0" hangingPunct="1">
                        <a:lnSpc>
                          <a:spcPct val="90000"/>
                        </a:lnSpc>
                        <a:spcBef>
                          <a:spcPts val="1000"/>
                        </a:spcBef>
                        <a:spcAft>
                          <a:spcPts val="0"/>
                        </a:spcAft>
                        <a:buClr>
                          <a:srgbClr val="FFFFFF"/>
                        </a:buClr>
                        <a:buSzPts val="2200"/>
                        <a:buFont typeface="Arial"/>
                        <a:buNone/>
                        <a:tabLst/>
                        <a:defRPr/>
                      </a:pPr>
                      <a:r>
                        <a:rPr kumimoji="0" lang="en-US" sz="2000" b="0" i="0" u="none" strike="noStrike" kern="0" cap="none" spc="0" normalizeH="0" baseline="0" noProof="0" dirty="0">
                          <a:ln>
                            <a:noFill/>
                          </a:ln>
                          <a:solidFill>
                            <a:srgbClr val="FFFFFF"/>
                          </a:solidFill>
                          <a:effectLst/>
                          <a:uLnTx/>
                          <a:uFillTx/>
                          <a:latin typeface="Century Gothic"/>
                          <a:cs typeface="Arial"/>
                          <a:sym typeface="Century Gothic"/>
                        </a:rPr>
                        <a:t>STD-001, STD-003</a:t>
                      </a:r>
                    </a:p>
                  </a:txBody>
                  <a:tcPr/>
                </a:tc>
                <a:extLst>
                  <a:ext uri="{0D108BD9-81ED-4DB2-BD59-A6C34878D82A}">
                    <a16:rowId xmlns:a16="http://schemas.microsoft.com/office/drawing/2014/main" val="2426786477"/>
                  </a:ext>
                </a:extLst>
              </a:tr>
              <a:tr h="370840">
                <a:tc>
                  <a:txBody>
                    <a:bodyPr/>
                    <a:lstStyle/>
                    <a:p>
                      <a:pPr marL="228600" marR="0" lvl="0" indent="-88900" algn="l" defTabSz="914400" rtl="0" eaLnBrk="1" fontAlgn="auto" latinLnBrk="0" hangingPunct="1">
                        <a:lnSpc>
                          <a:spcPct val="90000"/>
                        </a:lnSpc>
                        <a:spcBef>
                          <a:spcPts val="1000"/>
                        </a:spcBef>
                        <a:spcAft>
                          <a:spcPts val="0"/>
                        </a:spcAft>
                        <a:buClr>
                          <a:srgbClr val="FFFFFF"/>
                        </a:buClr>
                        <a:buSzPts val="2200"/>
                        <a:buFont typeface="Arial"/>
                        <a:buNone/>
                        <a:tabLst/>
                        <a:defRPr/>
                      </a:pPr>
                      <a:r>
                        <a:rPr kumimoji="0" lang="en-US" sz="2000" b="0" i="0" u="none" strike="noStrike" kern="0" cap="none" spc="0" normalizeH="0" baseline="0" noProof="0" dirty="0">
                          <a:ln>
                            <a:noFill/>
                          </a:ln>
                          <a:solidFill>
                            <a:srgbClr val="FFFFFF"/>
                          </a:solidFill>
                          <a:effectLst/>
                          <a:uLnTx/>
                          <a:uFillTx/>
                          <a:latin typeface="Century Gothic"/>
                          <a:cs typeface="Arial"/>
                          <a:sym typeface="Century Gothic"/>
                        </a:rPr>
                        <a:t>Heed Compiler Warnings</a:t>
                      </a:r>
                    </a:p>
                  </a:txBody>
                  <a:tcPr/>
                </a:tc>
                <a:tc>
                  <a:txBody>
                    <a:bodyPr/>
                    <a:lstStyle/>
                    <a:p>
                      <a:pPr marL="228600" marR="0" lvl="0" indent="-88900" algn="l" defTabSz="914400" rtl="0" eaLnBrk="1" fontAlgn="auto" latinLnBrk="0" hangingPunct="1">
                        <a:lnSpc>
                          <a:spcPct val="90000"/>
                        </a:lnSpc>
                        <a:spcBef>
                          <a:spcPts val="1000"/>
                        </a:spcBef>
                        <a:spcAft>
                          <a:spcPts val="0"/>
                        </a:spcAft>
                        <a:buClr>
                          <a:srgbClr val="FFFFFF"/>
                        </a:buClr>
                        <a:buSzPts val="2200"/>
                        <a:buFont typeface="Arial"/>
                        <a:buNone/>
                        <a:tabLst/>
                        <a:defRPr/>
                      </a:pPr>
                      <a:r>
                        <a:rPr kumimoji="0" lang="en-US" sz="2000" b="0" i="0" u="none" strike="noStrike" kern="0" cap="none" spc="0" normalizeH="0" baseline="0" noProof="0" dirty="0">
                          <a:ln>
                            <a:noFill/>
                          </a:ln>
                          <a:solidFill>
                            <a:srgbClr val="FFFFFF"/>
                          </a:solidFill>
                          <a:effectLst/>
                          <a:uLnTx/>
                          <a:uFillTx/>
                          <a:latin typeface="Century Gothic"/>
                          <a:cs typeface="Arial"/>
                          <a:sym typeface="Century Gothic"/>
                        </a:rPr>
                        <a:t>STD-005</a:t>
                      </a:r>
                    </a:p>
                  </a:txBody>
                  <a:tcPr/>
                </a:tc>
                <a:extLst>
                  <a:ext uri="{0D108BD9-81ED-4DB2-BD59-A6C34878D82A}">
                    <a16:rowId xmlns:a16="http://schemas.microsoft.com/office/drawing/2014/main" val="2874880156"/>
                  </a:ext>
                </a:extLst>
              </a:tr>
              <a:tr h="370840">
                <a:tc>
                  <a:txBody>
                    <a:bodyPr/>
                    <a:lstStyle/>
                    <a:p>
                      <a:pPr marL="228600" marR="0" lvl="0" indent="-88900" algn="l" defTabSz="914400" rtl="0" eaLnBrk="1" fontAlgn="auto" latinLnBrk="0" hangingPunct="1">
                        <a:lnSpc>
                          <a:spcPct val="90000"/>
                        </a:lnSpc>
                        <a:spcBef>
                          <a:spcPts val="1000"/>
                        </a:spcBef>
                        <a:spcAft>
                          <a:spcPts val="0"/>
                        </a:spcAft>
                        <a:buClr>
                          <a:srgbClr val="FFFFFF"/>
                        </a:buClr>
                        <a:buSzPts val="2200"/>
                        <a:buFont typeface="Arial"/>
                        <a:buNone/>
                        <a:tabLst/>
                        <a:defRPr/>
                      </a:pPr>
                      <a:r>
                        <a:rPr kumimoji="0" lang="en-US" sz="2000" b="0" i="0" u="none" strike="noStrike" kern="0" cap="none" spc="0" normalizeH="0" baseline="0" noProof="0" dirty="0">
                          <a:ln>
                            <a:noFill/>
                          </a:ln>
                          <a:solidFill>
                            <a:srgbClr val="FFFFFF"/>
                          </a:solidFill>
                          <a:effectLst/>
                          <a:uLnTx/>
                          <a:uFillTx/>
                          <a:latin typeface="Century Gothic"/>
                          <a:cs typeface="Arial"/>
                          <a:sym typeface="Century Gothic"/>
                        </a:rPr>
                        <a:t>Design for Security</a:t>
                      </a:r>
                    </a:p>
                  </a:txBody>
                  <a:tcPr/>
                </a:tc>
                <a:tc>
                  <a:txBody>
                    <a:bodyPr/>
                    <a:lstStyle/>
                    <a:p>
                      <a:pPr marL="228600" marR="0" lvl="0" indent="-88900" algn="l" defTabSz="914400" rtl="0" eaLnBrk="1" fontAlgn="auto" latinLnBrk="0" hangingPunct="1">
                        <a:lnSpc>
                          <a:spcPct val="90000"/>
                        </a:lnSpc>
                        <a:spcBef>
                          <a:spcPts val="1000"/>
                        </a:spcBef>
                        <a:spcAft>
                          <a:spcPts val="0"/>
                        </a:spcAft>
                        <a:buClr>
                          <a:srgbClr val="FFFFFF"/>
                        </a:buClr>
                        <a:buSzPts val="2200"/>
                        <a:buFont typeface="Arial"/>
                        <a:buNone/>
                        <a:tabLst/>
                        <a:defRPr/>
                      </a:pPr>
                      <a:r>
                        <a:rPr kumimoji="0" lang="en-US" sz="2000" b="0" i="0" u="none" strike="noStrike" kern="0" cap="none" spc="0" normalizeH="0" baseline="0" noProof="0" dirty="0">
                          <a:ln>
                            <a:noFill/>
                          </a:ln>
                          <a:solidFill>
                            <a:srgbClr val="FFFFFF"/>
                          </a:solidFill>
                          <a:effectLst/>
                          <a:uLnTx/>
                          <a:uFillTx/>
                          <a:latin typeface="Century Gothic"/>
                          <a:cs typeface="Arial"/>
                          <a:sym typeface="Century Gothic"/>
                        </a:rPr>
                        <a:t>STD-004</a:t>
                      </a:r>
                    </a:p>
                  </a:txBody>
                  <a:tcPr/>
                </a:tc>
                <a:extLst>
                  <a:ext uri="{0D108BD9-81ED-4DB2-BD59-A6C34878D82A}">
                    <a16:rowId xmlns:a16="http://schemas.microsoft.com/office/drawing/2014/main" val="4251774262"/>
                  </a:ext>
                </a:extLst>
              </a:tr>
              <a:tr h="370840">
                <a:tc>
                  <a:txBody>
                    <a:bodyPr/>
                    <a:lstStyle/>
                    <a:p>
                      <a:pPr marL="228600" marR="0" lvl="0" indent="-88900" algn="l" defTabSz="914400" rtl="0" eaLnBrk="1" fontAlgn="auto" latinLnBrk="0" hangingPunct="1">
                        <a:lnSpc>
                          <a:spcPct val="90000"/>
                        </a:lnSpc>
                        <a:spcBef>
                          <a:spcPts val="1000"/>
                        </a:spcBef>
                        <a:spcAft>
                          <a:spcPts val="0"/>
                        </a:spcAft>
                        <a:buClr>
                          <a:srgbClr val="FFFFFF"/>
                        </a:buClr>
                        <a:buSzPts val="2200"/>
                        <a:buFont typeface="Arial"/>
                        <a:buNone/>
                        <a:tabLst/>
                        <a:defRPr/>
                      </a:pPr>
                      <a:r>
                        <a:rPr kumimoji="0" lang="en-US" sz="2000" b="0" i="0" u="none" strike="noStrike" kern="0" cap="none" spc="0" normalizeH="0" baseline="0" noProof="0" dirty="0">
                          <a:ln>
                            <a:noFill/>
                          </a:ln>
                          <a:solidFill>
                            <a:srgbClr val="FFFFFF"/>
                          </a:solidFill>
                          <a:effectLst/>
                          <a:uLnTx/>
                          <a:uFillTx/>
                          <a:latin typeface="Century Gothic"/>
                          <a:cs typeface="Arial"/>
                          <a:sym typeface="Century Gothic"/>
                        </a:rPr>
                        <a:t>Keep It Simple</a:t>
                      </a:r>
                    </a:p>
                  </a:txBody>
                  <a:tcPr/>
                </a:tc>
                <a:tc>
                  <a:txBody>
                    <a:bodyPr/>
                    <a:lstStyle/>
                    <a:p>
                      <a:pPr marL="228600" marR="0" lvl="0" indent="-88900" algn="l" defTabSz="914400" rtl="0" eaLnBrk="1" fontAlgn="auto" latinLnBrk="0" hangingPunct="1">
                        <a:lnSpc>
                          <a:spcPct val="90000"/>
                        </a:lnSpc>
                        <a:spcBef>
                          <a:spcPts val="1000"/>
                        </a:spcBef>
                        <a:spcAft>
                          <a:spcPts val="0"/>
                        </a:spcAft>
                        <a:buClr>
                          <a:srgbClr val="FFFFFF"/>
                        </a:buClr>
                        <a:buSzPts val="2200"/>
                        <a:buFont typeface="Arial"/>
                        <a:buNone/>
                        <a:tabLst/>
                        <a:defRPr/>
                      </a:pPr>
                      <a:r>
                        <a:rPr kumimoji="0" lang="en-US" sz="2000" b="0" i="0" u="none" strike="noStrike" kern="0" cap="none" spc="0" normalizeH="0" baseline="0" noProof="0" dirty="0">
                          <a:ln>
                            <a:noFill/>
                          </a:ln>
                          <a:solidFill>
                            <a:srgbClr val="FFFFFF"/>
                          </a:solidFill>
                          <a:effectLst/>
                          <a:uLnTx/>
                          <a:uFillTx/>
                          <a:latin typeface="Century Gothic"/>
                          <a:cs typeface="Arial"/>
                          <a:sym typeface="Century Gothic"/>
                        </a:rPr>
                        <a:t>STD-002, STD-008, STD-010</a:t>
                      </a:r>
                    </a:p>
                  </a:txBody>
                  <a:tcPr/>
                </a:tc>
                <a:extLst>
                  <a:ext uri="{0D108BD9-81ED-4DB2-BD59-A6C34878D82A}">
                    <a16:rowId xmlns:a16="http://schemas.microsoft.com/office/drawing/2014/main" val="3958759778"/>
                  </a:ext>
                </a:extLst>
              </a:tr>
              <a:tr h="370840">
                <a:tc>
                  <a:txBody>
                    <a:bodyPr/>
                    <a:lstStyle/>
                    <a:p>
                      <a:pPr marL="228600" marR="0" lvl="0" indent="-88900" algn="l" defTabSz="914400" rtl="0" eaLnBrk="1" fontAlgn="auto" latinLnBrk="0" hangingPunct="1">
                        <a:lnSpc>
                          <a:spcPct val="90000"/>
                        </a:lnSpc>
                        <a:spcBef>
                          <a:spcPts val="1000"/>
                        </a:spcBef>
                        <a:spcAft>
                          <a:spcPts val="0"/>
                        </a:spcAft>
                        <a:buClr>
                          <a:srgbClr val="FFFFFF"/>
                        </a:buClr>
                        <a:buSzPts val="2200"/>
                        <a:buFont typeface="Arial"/>
                        <a:buNone/>
                        <a:tabLst/>
                        <a:defRPr/>
                      </a:pPr>
                      <a:r>
                        <a:rPr kumimoji="0" lang="en-US" sz="2000" b="0" i="0" u="none" strike="noStrike" kern="0" cap="none" spc="0" normalizeH="0" baseline="0" noProof="0" dirty="0">
                          <a:ln>
                            <a:noFill/>
                          </a:ln>
                          <a:solidFill>
                            <a:srgbClr val="FFFFFF"/>
                          </a:solidFill>
                          <a:effectLst/>
                          <a:uLnTx/>
                          <a:uFillTx/>
                          <a:latin typeface="Century Gothic"/>
                          <a:cs typeface="Arial"/>
                          <a:sym typeface="Century Gothic"/>
                        </a:rPr>
                        <a:t>Default Deny</a:t>
                      </a:r>
                    </a:p>
                  </a:txBody>
                  <a:tcPr/>
                </a:tc>
                <a:tc>
                  <a:txBody>
                    <a:bodyPr/>
                    <a:lstStyle/>
                    <a:p>
                      <a:pPr marL="228600" marR="0" lvl="0" indent="-88900" algn="l" defTabSz="914400" rtl="0" eaLnBrk="1" fontAlgn="auto" latinLnBrk="0" hangingPunct="1">
                        <a:lnSpc>
                          <a:spcPct val="90000"/>
                        </a:lnSpc>
                        <a:spcBef>
                          <a:spcPts val="1000"/>
                        </a:spcBef>
                        <a:spcAft>
                          <a:spcPts val="0"/>
                        </a:spcAft>
                        <a:buClr>
                          <a:srgbClr val="FFFFFF"/>
                        </a:buClr>
                        <a:buSzPts val="2200"/>
                        <a:buFont typeface="Arial"/>
                        <a:buNone/>
                        <a:tabLst/>
                        <a:defRPr/>
                      </a:pPr>
                      <a:r>
                        <a:rPr kumimoji="0" lang="en-US" sz="2000" b="0" i="0" u="none" strike="noStrike" kern="0" cap="none" spc="0" normalizeH="0" baseline="0" noProof="0" dirty="0">
                          <a:ln>
                            <a:noFill/>
                          </a:ln>
                          <a:solidFill>
                            <a:srgbClr val="FFFFFF"/>
                          </a:solidFill>
                          <a:effectLst/>
                          <a:uLnTx/>
                          <a:uFillTx/>
                          <a:latin typeface="Century Gothic"/>
                          <a:cs typeface="Arial"/>
                          <a:sym typeface="Century Gothic"/>
                        </a:rPr>
                        <a:t>STD-006</a:t>
                      </a:r>
                    </a:p>
                  </a:txBody>
                  <a:tcPr/>
                </a:tc>
                <a:extLst>
                  <a:ext uri="{0D108BD9-81ED-4DB2-BD59-A6C34878D82A}">
                    <a16:rowId xmlns:a16="http://schemas.microsoft.com/office/drawing/2014/main" val="354277107"/>
                  </a:ext>
                </a:extLst>
              </a:tr>
              <a:tr h="370840">
                <a:tc>
                  <a:txBody>
                    <a:bodyPr/>
                    <a:lstStyle/>
                    <a:p>
                      <a:pPr marL="228600" marR="0" lvl="0" indent="-88900" algn="l" defTabSz="914400" rtl="0" eaLnBrk="1" fontAlgn="auto" latinLnBrk="0" hangingPunct="1">
                        <a:lnSpc>
                          <a:spcPct val="90000"/>
                        </a:lnSpc>
                        <a:spcBef>
                          <a:spcPts val="1000"/>
                        </a:spcBef>
                        <a:spcAft>
                          <a:spcPts val="0"/>
                        </a:spcAft>
                        <a:buClr>
                          <a:srgbClr val="FFFFFF"/>
                        </a:buClr>
                        <a:buSzPts val="2200"/>
                        <a:buFont typeface="Arial"/>
                        <a:buNone/>
                        <a:tabLst/>
                        <a:defRPr/>
                      </a:pPr>
                      <a:r>
                        <a:rPr kumimoji="0" lang="en-US" sz="2000" b="0" i="0" u="none" strike="noStrike" kern="0" cap="none" spc="0" normalizeH="0" baseline="0" noProof="0" dirty="0">
                          <a:ln>
                            <a:noFill/>
                          </a:ln>
                          <a:solidFill>
                            <a:srgbClr val="FFFFFF"/>
                          </a:solidFill>
                          <a:effectLst/>
                          <a:uLnTx/>
                          <a:uFillTx/>
                          <a:latin typeface="Century Gothic"/>
                          <a:cs typeface="Arial"/>
                          <a:sym typeface="Century Gothic"/>
                        </a:rPr>
                        <a:t>Least Privilege</a:t>
                      </a:r>
                    </a:p>
                  </a:txBody>
                  <a:tcPr/>
                </a:tc>
                <a:tc>
                  <a:txBody>
                    <a:bodyPr/>
                    <a:lstStyle/>
                    <a:p>
                      <a:pPr marL="228600" marR="0" lvl="0" indent="-88900" algn="l" defTabSz="914400" rtl="0" eaLnBrk="1" fontAlgn="auto" latinLnBrk="0" hangingPunct="1">
                        <a:lnSpc>
                          <a:spcPct val="90000"/>
                        </a:lnSpc>
                        <a:spcBef>
                          <a:spcPts val="1000"/>
                        </a:spcBef>
                        <a:spcAft>
                          <a:spcPts val="0"/>
                        </a:spcAft>
                        <a:buClr>
                          <a:srgbClr val="FFFFFF"/>
                        </a:buClr>
                        <a:buSzPts val="2200"/>
                        <a:buFont typeface="Arial"/>
                        <a:buNone/>
                        <a:tabLst/>
                        <a:defRPr/>
                      </a:pPr>
                      <a:r>
                        <a:rPr kumimoji="0" lang="en-US" sz="2000" b="0" i="0" u="none" strike="noStrike" kern="0" cap="none" spc="0" normalizeH="0" baseline="0" noProof="0" dirty="0">
                          <a:ln>
                            <a:noFill/>
                          </a:ln>
                          <a:solidFill>
                            <a:srgbClr val="FFFFFF"/>
                          </a:solidFill>
                          <a:effectLst/>
                          <a:uLnTx/>
                          <a:uFillTx/>
                          <a:latin typeface="Century Gothic"/>
                          <a:cs typeface="Arial"/>
                          <a:sym typeface="Century Gothic"/>
                        </a:rPr>
                        <a:t>STD-001, STD-002</a:t>
                      </a:r>
                    </a:p>
                  </a:txBody>
                  <a:tcPr/>
                </a:tc>
                <a:extLst>
                  <a:ext uri="{0D108BD9-81ED-4DB2-BD59-A6C34878D82A}">
                    <a16:rowId xmlns:a16="http://schemas.microsoft.com/office/drawing/2014/main" val="3032141960"/>
                  </a:ext>
                </a:extLst>
              </a:tr>
              <a:tr h="370840">
                <a:tc>
                  <a:txBody>
                    <a:bodyPr/>
                    <a:lstStyle/>
                    <a:p>
                      <a:pPr marL="228600" marR="0" lvl="0" indent="-88900" algn="l" defTabSz="914400" rtl="0" eaLnBrk="1" fontAlgn="auto" latinLnBrk="0" hangingPunct="1">
                        <a:lnSpc>
                          <a:spcPct val="90000"/>
                        </a:lnSpc>
                        <a:spcBef>
                          <a:spcPts val="1000"/>
                        </a:spcBef>
                        <a:spcAft>
                          <a:spcPts val="0"/>
                        </a:spcAft>
                        <a:buClr>
                          <a:srgbClr val="FFFFFF"/>
                        </a:buClr>
                        <a:buSzPts val="2200"/>
                        <a:buFont typeface="Arial"/>
                        <a:buNone/>
                        <a:tabLst/>
                        <a:defRPr/>
                      </a:pPr>
                      <a:r>
                        <a:rPr kumimoji="0" lang="en-US" sz="2000" b="0" i="0" u="none" strike="noStrike" kern="0" cap="none" spc="0" normalizeH="0" baseline="0" noProof="0" dirty="0">
                          <a:ln>
                            <a:noFill/>
                          </a:ln>
                          <a:solidFill>
                            <a:srgbClr val="FFFFFF"/>
                          </a:solidFill>
                          <a:effectLst/>
                          <a:uLnTx/>
                          <a:uFillTx/>
                          <a:latin typeface="Century Gothic"/>
                          <a:cs typeface="Arial"/>
                          <a:sym typeface="Century Gothic"/>
                        </a:rPr>
                        <a:t>Sanitize Data</a:t>
                      </a:r>
                    </a:p>
                  </a:txBody>
                  <a:tcPr/>
                </a:tc>
                <a:tc>
                  <a:txBody>
                    <a:bodyPr/>
                    <a:lstStyle/>
                    <a:p>
                      <a:pPr marL="228600" marR="0" lvl="0" indent="-88900" algn="l" defTabSz="914400" rtl="0" eaLnBrk="1" fontAlgn="auto" latinLnBrk="0" hangingPunct="1">
                        <a:lnSpc>
                          <a:spcPct val="90000"/>
                        </a:lnSpc>
                        <a:spcBef>
                          <a:spcPts val="1000"/>
                        </a:spcBef>
                        <a:spcAft>
                          <a:spcPts val="0"/>
                        </a:spcAft>
                        <a:buClr>
                          <a:srgbClr val="FFFFFF"/>
                        </a:buClr>
                        <a:buSzPts val="2200"/>
                        <a:buFont typeface="Arial"/>
                        <a:buNone/>
                        <a:tabLst/>
                        <a:defRPr/>
                      </a:pPr>
                      <a:r>
                        <a:rPr kumimoji="0" lang="en-US" sz="2000" b="0" i="0" u="none" strike="noStrike" kern="0" cap="none" spc="0" normalizeH="0" baseline="0" noProof="0" dirty="0">
                          <a:ln>
                            <a:noFill/>
                          </a:ln>
                          <a:solidFill>
                            <a:srgbClr val="FFFFFF"/>
                          </a:solidFill>
                          <a:effectLst/>
                          <a:uLnTx/>
                          <a:uFillTx/>
                          <a:latin typeface="Century Gothic"/>
                          <a:cs typeface="Arial"/>
                          <a:sym typeface="Century Gothic"/>
                        </a:rPr>
                        <a:t>STD-003, STD-004</a:t>
                      </a:r>
                    </a:p>
                  </a:txBody>
                  <a:tcPr/>
                </a:tc>
                <a:extLst>
                  <a:ext uri="{0D108BD9-81ED-4DB2-BD59-A6C34878D82A}">
                    <a16:rowId xmlns:a16="http://schemas.microsoft.com/office/drawing/2014/main" val="1176843402"/>
                  </a:ext>
                </a:extLst>
              </a:tr>
              <a:tr h="370840">
                <a:tc>
                  <a:txBody>
                    <a:bodyPr/>
                    <a:lstStyle/>
                    <a:p>
                      <a:pPr marL="228600" marR="0" lvl="0" indent="-88900" algn="l" defTabSz="914400" rtl="0" eaLnBrk="1" fontAlgn="auto" latinLnBrk="0" hangingPunct="1">
                        <a:lnSpc>
                          <a:spcPct val="90000"/>
                        </a:lnSpc>
                        <a:spcBef>
                          <a:spcPts val="1000"/>
                        </a:spcBef>
                        <a:spcAft>
                          <a:spcPts val="0"/>
                        </a:spcAft>
                        <a:buClr>
                          <a:srgbClr val="FFFFFF"/>
                        </a:buClr>
                        <a:buSzPts val="2200"/>
                        <a:buFont typeface="Arial"/>
                        <a:buNone/>
                        <a:tabLst/>
                        <a:defRPr/>
                      </a:pPr>
                      <a:r>
                        <a:rPr kumimoji="0" lang="en-US" sz="2000" b="0" i="0" u="none" strike="noStrike" kern="0" cap="none" spc="0" normalizeH="0" baseline="0" noProof="0" dirty="0">
                          <a:ln>
                            <a:noFill/>
                          </a:ln>
                          <a:solidFill>
                            <a:srgbClr val="FFFFFF"/>
                          </a:solidFill>
                          <a:effectLst/>
                          <a:uLnTx/>
                          <a:uFillTx/>
                          <a:latin typeface="Century Gothic"/>
                          <a:cs typeface="Arial"/>
                          <a:sym typeface="Century Gothic"/>
                        </a:rPr>
                        <a:t>Defense in Depth</a:t>
                      </a:r>
                    </a:p>
                  </a:txBody>
                  <a:tcPr/>
                </a:tc>
                <a:tc>
                  <a:txBody>
                    <a:bodyPr/>
                    <a:lstStyle/>
                    <a:p>
                      <a:pPr marL="228600" marR="0" lvl="0" indent="-88900" algn="l" defTabSz="914400" rtl="0" eaLnBrk="1" fontAlgn="auto" latinLnBrk="0" hangingPunct="1">
                        <a:lnSpc>
                          <a:spcPct val="90000"/>
                        </a:lnSpc>
                        <a:spcBef>
                          <a:spcPts val="1000"/>
                        </a:spcBef>
                        <a:spcAft>
                          <a:spcPts val="0"/>
                        </a:spcAft>
                        <a:buClr>
                          <a:srgbClr val="FFFFFF"/>
                        </a:buClr>
                        <a:buSzPts val="2200"/>
                        <a:buFont typeface="Arial"/>
                        <a:buNone/>
                        <a:tabLst/>
                        <a:defRPr/>
                      </a:pPr>
                      <a:r>
                        <a:rPr kumimoji="0" lang="en-US" sz="2000" b="0" i="0" u="none" strike="noStrike" kern="0" cap="none" spc="0" normalizeH="0" baseline="0" noProof="0" dirty="0">
                          <a:ln>
                            <a:noFill/>
                          </a:ln>
                          <a:solidFill>
                            <a:srgbClr val="FFFFFF"/>
                          </a:solidFill>
                          <a:effectLst/>
                          <a:uLnTx/>
                          <a:uFillTx/>
                          <a:latin typeface="Century Gothic"/>
                          <a:cs typeface="Arial"/>
                          <a:sym typeface="Century Gothic"/>
                        </a:rPr>
                        <a:t>STD-007</a:t>
                      </a:r>
                    </a:p>
                  </a:txBody>
                  <a:tcPr/>
                </a:tc>
                <a:extLst>
                  <a:ext uri="{0D108BD9-81ED-4DB2-BD59-A6C34878D82A}">
                    <a16:rowId xmlns:a16="http://schemas.microsoft.com/office/drawing/2014/main" val="4209984091"/>
                  </a:ext>
                </a:extLst>
              </a:tr>
              <a:tr h="370840">
                <a:tc>
                  <a:txBody>
                    <a:bodyPr/>
                    <a:lstStyle/>
                    <a:p>
                      <a:pPr marL="228600" marR="0" lvl="0" indent="-88900" algn="l" defTabSz="914400" rtl="0" eaLnBrk="1" fontAlgn="auto" latinLnBrk="0" hangingPunct="1">
                        <a:lnSpc>
                          <a:spcPct val="90000"/>
                        </a:lnSpc>
                        <a:spcBef>
                          <a:spcPts val="1000"/>
                        </a:spcBef>
                        <a:spcAft>
                          <a:spcPts val="0"/>
                        </a:spcAft>
                        <a:buClr>
                          <a:srgbClr val="FFFFFF"/>
                        </a:buClr>
                        <a:buSzPts val="2200"/>
                        <a:buFont typeface="Arial"/>
                        <a:buNone/>
                        <a:tabLst/>
                        <a:defRPr/>
                      </a:pPr>
                      <a:r>
                        <a:rPr kumimoji="0" lang="en-US" sz="2000" b="0" i="0" u="none" strike="noStrike" kern="0" cap="none" spc="0" normalizeH="0" baseline="0" noProof="0" dirty="0">
                          <a:ln>
                            <a:noFill/>
                          </a:ln>
                          <a:solidFill>
                            <a:srgbClr val="FFFFFF"/>
                          </a:solidFill>
                          <a:effectLst/>
                          <a:uLnTx/>
                          <a:uFillTx/>
                          <a:latin typeface="Century Gothic"/>
                          <a:cs typeface="Arial"/>
                          <a:sym typeface="Century Gothic"/>
                        </a:rPr>
                        <a:t>QA Techniques</a:t>
                      </a:r>
                    </a:p>
                  </a:txBody>
                  <a:tcPr/>
                </a:tc>
                <a:tc>
                  <a:txBody>
                    <a:bodyPr/>
                    <a:lstStyle/>
                    <a:p>
                      <a:pPr marL="228600" marR="0" lvl="0" indent="-88900" algn="l" defTabSz="914400" rtl="0" eaLnBrk="1" fontAlgn="auto" latinLnBrk="0" hangingPunct="1">
                        <a:lnSpc>
                          <a:spcPct val="90000"/>
                        </a:lnSpc>
                        <a:spcBef>
                          <a:spcPts val="1000"/>
                        </a:spcBef>
                        <a:spcAft>
                          <a:spcPts val="0"/>
                        </a:spcAft>
                        <a:buClr>
                          <a:srgbClr val="FFFFFF"/>
                        </a:buClr>
                        <a:buSzPts val="2200"/>
                        <a:buFont typeface="Arial"/>
                        <a:buNone/>
                        <a:tabLst/>
                        <a:defRPr/>
                      </a:pPr>
                      <a:r>
                        <a:rPr kumimoji="0" lang="en-US" sz="2000" b="0" i="0" u="none" strike="noStrike" kern="0" cap="none" spc="0" normalizeH="0" baseline="0" noProof="0" dirty="0">
                          <a:ln>
                            <a:noFill/>
                          </a:ln>
                          <a:solidFill>
                            <a:srgbClr val="FFFFFF"/>
                          </a:solidFill>
                          <a:effectLst/>
                          <a:uLnTx/>
                          <a:uFillTx/>
                          <a:latin typeface="Century Gothic"/>
                          <a:cs typeface="Arial"/>
                          <a:sym typeface="Century Gothic"/>
                        </a:rPr>
                        <a:t>STD-005, STD-007, STD-009</a:t>
                      </a:r>
                    </a:p>
                  </a:txBody>
                  <a:tcPr/>
                </a:tc>
                <a:extLst>
                  <a:ext uri="{0D108BD9-81ED-4DB2-BD59-A6C34878D82A}">
                    <a16:rowId xmlns:a16="http://schemas.microsoft.com/office/drawing/2014/main" val="1183963057"/>
                  </a:ext>
                </a:extLst>
              </a:tr>
              <a:tr h="370840">
                <a:tc>
                  <a:txBody>
                    <a:bodyPr/>
                    <a:lstStyle/>
                    <a:p>
                      <a:pPr marL="228600" marR="0" lvl="0" indent="-88900" algn="l" defTabSz="914400" rtl="0" eaLnBrk="1" fontAlgn="auto" latinLnBrk="0" hangingPunct="1">
                        <a:lnSpc>
                          <a:spcPct val="90000"/>
                        </a:lnSpc>
                        <a:spcBef>
                          <a:spcPts val="1000"/>
                        </a:spcBef>
                        <a:spcAft>
                          <a:spcPts val="0"/>
                        </a:spcAft>
                        <a:buClr>
                          <a:srgbClr val="FFFFFF"/>
                        </a:buClr>
                        <a:buSzPts val="2200"/>
                        <a:buFont typeface="Arial"/>
                        <a:buNone/>
                        <a:tabLst/>
                        <a:defRPr/>
                      </a:pPr>
                      <a:r>
                        <a:rPr kumimoji="0" lang="en-US" sz="2000" b="0" i="0" u="none" strike="noStrike" kern="0" cap="none" spc="0" normalizeH="0" baseline="0" noProof="0" dirty="0">
                          <a:ln>
                            <a:noFill/>
                          </a:ln>
                          <a:solidFill>
                            <a:srgbClr val="FFFFFF"/>
                          </a:solidFill>
                          <a:effectLst/>
                          <a:uLnTx/>
                          <a:uFillTx/>
                          <a:latin typeface="Century Gothic"/>
                          <a:cs typeface="Arial"/>
                          <a:sym typeface="Century Gothic"/>
                        </a:rPr>
                        <a:t>Secure Coding Standards</a:t>
                      </a:r>
                    </a:p>
                  </a:txBody>
                  <a:tcPr/>
                </a:tc>
                <a:tc>
                  <a:txBody>
                    <a:bodyPr/>
                    <a:lstStyle/>
                    <a:p>
                      <a:pPr marL="228600" marR="0" lvl="0" indent="-88900" algn="l" defTabSz="914400" rtl="0" eaLnBrk="1" fontAlgn="auto" latinLnBrk="0" hangingPunct="1">
                        <a:lnSpc>
                          <a:spcPct val="90000"/>
                        </a:lnSpc>
                        <a:spcBef>
                          <a:spcPts val="1000"/>
                        </a:spcBef>
                        <a:spcAft>
                          <a:spcPts val="0"/>
                        </a:spcAft>
                        <a:buClr>
                          <a:srgbClr val="FFFFFF"/>
                        </a:buClr>
                        <a:buSzPts val="2200"/>
                        <a:buFont typeface="Arial"/>
                        <a:buNone/>
                        <a:tabLst/>
                        <a:defRPr/>
                      </a:pPr>
                      <a:r>
                        <a:rPr kumimoji="0" lang="en-US" sz="2000" b="0" i="0" u="none" strike="noStrike" kern="0" cap="none" spc="0" normalizeH="0" baseline="0" noProof="0" dirty="0">
                          <a:ln>
                            <a:noFill/>
                          </a:ln>
                          <a:solidFill>
                            <a:srgbClr val="FFFFFF"/>
                          </a:solidFill>
                          <a:effectLst/>
                          <a:uLnTx/>
                          <a:uFillTx/>
                          <a:latin typeface="Century Gothic"/>
                          <a:cs typeface="Arial"/>
                          <a:sym typeface="Century Gothic"/>
                        </a:rPr>
                        <a:t>STD-006, STD-008, STD-009, STD-010</a:t>
                      </a:r>
                    </a:p>
                  </a:txBody>
                  <a:tcPr/>
                </a:tc>
                <a:extLst>
                  <a:ext uri="{0D108BD9-81ED-4DB2-BD59-A6C34878D82A}">
                    <a16:rowId xmlns:a16="http://schemas.microsoft.com/office/drawing/2014/main" val="3073086533"/>
                  </a:ext>
                </a:extLst>
              </a:tr>
            </a:tbl>
          </a:graphicData>
        </a:graphic>
      </p:graphicFrame>
      <p:pic>
        <p:nvPicPr>
          <p:cNvPr id="8" name="Audio 7">
            <a:hlinkClick r:id="" action="ppaction://media"/>
            <a:extLst>
              <a:ext uri="{FF2B5EF4-FFF2-40B4-BE49-F238E27FC236}">
                <a16:creationId xmlns:a16="http://schemas.microsoft.com/office/drawing/2014/main" id="{8A57B3EC-23E1-6BB3-0598-BF816EC06FA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505"/>
    </mc:Choice>
    <mc:Fallback>
      <p:transition spd="slow" advTm="24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70200" y="7516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FA06E408-2309-9486-0947-C13C6C47F9AC}"/>
              </a:ext>
            </a:extLst>
          </p:cNvPr>
          <p:cNvGraphicFramePr>
            <a:graphicFrameLocks noGrp="1"/>
          </p:cNvGraphicFramePr>
          <p:nvPr>
            <p:extLst>
              <p:ext uri="{D42A27DB-BD31-4B8C-83A1-F6EECF244321}">
                <p14:modId xmlns:p14="http://schemas.microsoft.com/office/powerpoint/2010/main" val="2820167578"/>
              </p:ext>
            </p:extLst>
          </p:nvPr>
        </p:nvGraphicFramePr>
        <p:xfrm>
          <a:off x="221325" y="1627037"/>
          <a:ext cx="9170325" cy="4079240"/>
        </p:xfrm>
        <a:graphic>
          <a:graphicData uri="http://schemas.openxmlformats.org/drawingml/2006/table">
            <a:tbl>
              <a:tblPr firstRow="1" bandRow="1">
                <a:tableStyleId>{802198C4-3087-4945-87E3-76CBB3509B7E}</a:tableStyleId>
              </a:tblPr>
              <a:tblGrid>
                <a:gridCol w="708343">
                  <a:extLst>
                    <a:ext uri="{9D8B030D-6E8A-4147-A177-3AD203B41FA5}">
                      <a16:colId xmlns:a16="http://schemas.microsoft.com/office/drawing/2014/main" val="1193312513"/>
                    </a:ext>
                  </a:extLst>
                </a:gridCol>
                <a:gridCol w="1295718">
                  <a:extLst>
                    <a:ext uri="{9D8B030D-6E8A-4147-A177-3AD203B41FA5}">
                      <a16:colId xmlns:a16="http://schemas.microsoft.com/office/drawing/2014/main" val="1428876599"/>
                    </a:ext>
                  </a:extLst>
                </a:gridCol>
                <a:gridCol w="1341755">
                  <a:extLst>
                    <a:ext uri="{9D8B030D-6E8A-4147-A177-3AD203B41FA5}">
                      <a16:colId xmlns:a16="http://schemas.microsoft.com/office/drawing/2014/main" val="1241244557"/>
                    </a:ext>
                  </a:extLst>
                </a:gridCol>
                <a:gridCol w="5824509">
                  <a:extLst>
                    <a:ext uri="{9D8B030D-6E8A-4147-A177-3AD203B41FA5}">
                      <a16:colId xmlns:a16="http://schemas.microsoft.com/office/drawing/2014/main" val="1042863371"/>
                    </a:ext>
                  </a:extLst>
                </a:gridCol>
              </a:tblGrid>
              <a:tr h="370840">
                <a:tc>
                  <a:txBody>
                    <a:bodyPr/>
                    <a:lstStyle/>
                    <a:p>
                      <a:r>
                        <a:rPr lang="en-US" b="1" baseline="0" dirty="0">
                          <a:solidFill>
                            <a:schemeClr val="bg1"/>
                          </a:solidFill>
                          <a:latin typeface="Century Gothic" panose="020B0502020202020204" pitchFamily="34" charset="0"/>
                        </a:rPr>
                        <a:t>RANK</a:t>
                      </a:r>
                    </a:p>
                  </a:txBody>
                  <a:tcPr/>
                </a:tc>
                <a:tc>
                  <a:txBody>
                    <a:bodyPr/>
                    <a:lstStyle/>
                    <a:p>
                      <a:r>
                        <a:rPr lang="en-US" b="1" baseline="0" dirty="0">
                          <a:solidFill>
                            <a:schemeClr val="bg1"/>
                          </a:solidFill>
                          <a:latin typeface="Century Gothic" panose="020B0502020202020204" pitchFamily="34" charset="0"/>
                        </a:rPr>
                        <a:t>STANDARD</a:t>
                      </a:r>
                    </a:p>
                  </a:txBody>
                  <a:tcPr/>
                </a:tc>
                <a:tc>
                  <a:txBody>
                    <a:bodyPr/>
                    <a:lstStyle/>
                    <a:p>
                      <a:r>
                        <a:rPr lang="en-US" b="1" baseline="0" dirty="0">
                          <a:solidFill>
                            <a:schemeClr val="bg1"/>
                          </a:solidFill>
                          <a:latin typeface="Century Gothic" panose="020B0502020202020204" pitchFamily="34" charset="0"/>
                        </a:rPr>
                        <a:t>THREAT LEVEL</a:t>
                      </a:r>
                    </a:p>
                  </a:txBody>
                  <a:tcPr/>
                </a:tc>
                <a:tc>
                  <a:txBody>
                    <a:bodyPr/>
                    <a:lstStyle/>
                    <a:p>
                      <a:r>
                        <a:rPr lang="en-US" b="1" baseline="0" dirty="0">
                          <a:solidFill>
                            <a:schemeClr val="bg1"/>
                          </a:solidFill>
                          <a:latin typeface="Century Gothic" panose="020B0502020202020204" pitchFamily="34" charset="0"/>
                        </a:rPr>
                        <a:t>REASON FOR RANK</a:t>
                      </a:r>
                    </a:p>
                  </a:txBody>
                  <a:tcPr/>
                </a:tc>
                <a:extLst>
                  <a:ext uri="{0D108BD9-81ED-4DB2-BD59-A6C34878D82A}">
                    <a16:rowId xmlns:a16="http://schemas.microsoft.com/office/drawing/2014/main" val="156584153"/>
                  </a:ext>
                </a:extLst>
              </a:tr>
              <a:tr h="370840">
                <a:tc>
                  <a:txBody>
                    <a:bodyPr/>
                    <a:lstStyle/>
                    <a:p>
                      <a:r>
                        <a:rPr lang="en-US" baseline="0" dirty="0">
                          <a:solidFill>
                            <a:schemeClr val="bg1"/>
                          </a:solidFill>
                          <a:latin typeface="Century Gothic" panose="020B0502020202020204" pitchFamily="34" charset="0"/>
                        </a:rPr>
                        <a:t>1</a:t>
                      </a:r>
                    </a:p>
                  </a:txBody>
                  <a:tcPr/>
                </a:tc>
                <a:tc>
                  <a:txBody>
                    <a:bodyPr/>
                    <a:lstStyle/>
                    <a:p>
                      <a:r>
                        <a:rPr lang="en-US" baseline="0" dirty="0">
                          <a:solidFill>
                            <a:schemeClr val="bg1"/>
                          </a:solidFill>
                          <a:latin typeface="Century Gothic" panose="020B0502020202020204" pitchFamily="34" charset="0"/>
                        </a:rPr>
                        <a:t>STD-004-CPP</a:t>
                      </a:r>
                    </a:p>
                  </a:txBody>
                  <a:tcPr/>
                </a:tc>
                <a:tc>
                  <a:txBody>
                    <a:bodyPr/>
                    <a:lstStyle/>
                    <a:p>
                      <a:r>
                        <a:rPr lang="en-US" baseline="0" dirty="0">
                          <a:solidFill>
                            <a:schemeClr val="bg1"/>
                          </a:solidFill>
                          <a:latin typeface="Century Gothic" panose="020B0502020202020204" pitchFamily="34" charset="0"/>
                        </a:rPr>
                        <a:t>5</a:t>
                      </a:r>
                    </a:p>
                  </a:txBody>
                  <a:tcPr/>
                </a:tc>
                <a:tc>
                  <a:txBody>
                    <a:bodyPr/>
                    <a:lstStyle/>
                    <a:p>
                      <a:r>
                        <a:rPr lang="en-US" baseline="0" dirty="0">
                          <a:solidFill>
                            <a:schemeClr val="bg1"/>
                          </a:solidFill>
                          <a:latin typeface="Century Gothic" panose="020B0502020202020204" pitchFamily="34" charset="0"/>
                        </a:rPr>
                        <a:t>SQL injection is easy to exploit and has severe impacts.</a:t>
                      </a:r>
                    </a:p>
                  </a:txBody>
                  <a:tcPr/>
                </a:tc>
                <a:extLst>
                  <a:ext uri="{0D108BD9-81ED-4DB2-BD59-A6C34878D82A}">
                    <a16:rowId xmlns:a16="http://schemas.microsoft.com/office/drawing/2014/main" val="916620304"/>
                  </a:ext>
                </a:extLst>
              </a:tr>
              <a:tr h="370840">
                <a:tc>
                  <a:txBody>
                    <a:bodyPr/>
                    <a:lstStyle/>
                    <a:p>
                      <a:r>
                        <a:rPr lang="en-US" baseline="0" dirty="0">
                          <a:solidFill>
                            <a:schemeClr val="bg1"/>
                          </a:solidFill>
                          <a:latin typeface="Century Gothic" panose="020B0502020202020204" pitchFamily="34" charset="0"/>
                        </a:rPr>
                        <a:t>2</a:t>
                      </a:r>
                    </a:p>
                  </a:txBody>
                  <a:tcPr/>
                </a:tc>
                <a:tc>
                  <a:txBody>
                    <a:bodyPr/>
                    <a:lstStyle/>
                    <a:p>
                      <a:r>
                        <a:rPr lang="en-US" baseline="0" dirty="0">
                          <a:solidFill>
                            <a:schemeClr val="bg1"/>
                          </a:solidFill>
                          <a:latin typeface="Century Gothic" panose="020B0502020202020204" pitchFamily="34" charset="0"/>
                        </a:rPr>
                        <a:t>STD-003-CPP</a:t>
                      </a:r>
                    </a:p>
                  </a:txBody>
                  <a:tcPr/>
                </a:tc>
                <a:tc>
                  <a:txBody>
                    <a:bodyPr/>
                    <a:lstStyle/>
                    <a:p>
                      <a:r>
                        <a:rPr lang="en-US" baseline="0" dirty="0">
                          <a:solidFill>
                            <a:schemeClr val="bg1"/>
                          </a:solidFill>
                          <a:latin typeface="Century Gothic" panose="020B0502020202020204" pitchFamily="34" charset="0"/>
                        </a:rPr>
                        <a:t>4</a:t>
                      </a:r>
                    </a:p>
                  </a:txBody>
                  <a:tcPr/>
                </a:tc>
                <a:tc>
                  <a:txBody>
                    <a:bodyPr/>
                    <a:lstStyle/>
                    <a:p>
                      <a:r>
                        <a:rPr lang="en-US" baseline="0" dirty="0">
                          <a:solidFill>
                            <a:schemeClr val="bg1"/>
                          </a:solidFill>
                          <a:latin typeface="Century Gothic" panose="020B0502020202020204" pitchFamily="34" charset="0"/>
                        </a:rPr>
                        <a:t>Not sanitizing strings is susceptible to injection.</a:t>
                      </a:r>
                    </a:p>
                  </a:txBody>
                  <a:tcPr/>
                </a:tc>
                <a:extLst>
                  <a:ext uri="{0D108BD9-81ED-4DB2-BD59-A6C34878D82A}">
                    <a16:rowId xmlns:a16="http://schemas.microsoft.com/office/drawing/2014/main" val="3732957790"/>
                  </a:ext>
                </a:extLst>
              </a:tr>
              <a:tr h="370840">
                <a:tc>
                  <a:txBody>
                    <a:bodyPr/>
                    <a:lstStyle/>
                    <a:p>
                      <a:r>
                        <a:rPr lang="en-US" baseline="0" dirty="0">
                          <a:solidFill>
                            <a:schemeClr val="bg1"/>
                          </a:solidFill>
                          <a:latin typeface="Century Gothic" panose="020B0502020202020204" pitchFamily="34" charset="0"/>
                        </a:rPr>
                        <a:t>3</a:t>
                      </a:r>
                    </a:p>
                  </a:txBody>
                  <a:tcPr/>
                </a:tc>
                <a:tc>
                  <a:txBody>
                    <a:bodyPr/>
                    <a:lstStyle/>
                    <a:p>
                      <a:r>
                        <a:rPr lang="en-US" baseline="0" dirty="0">
                          <a:solidFill>
                            <a:schemeClr val="bg1"/>
                          </a:solidFill>
                          <a:latin typeface="Century Gothic" panose="020B0502020202020204" pitchFamily="34" charset="0"/>
                        </a:rPr>
                        <a:t>STD-007-CPP</a:t>
                      </a:r>
                    </a:p>
                  </a:txBody>
                  <a:tcPr/>
                </a:tc>
                <a:tc>
                  <a:txBody>
                    <a:bodyPr/>
                    <a:lstStyle/>
                    <a:p>
                      <a:r>
                        <a:rPr lang="en-US" baseline="0" dirty="0">
                          <a:solidFill>
                            <a:schemeClr val="bg1"/>
                          </a:solidFill>
                          <a:latin typeface="Century Gothic" panose="020B0502020202020204" pitchFamily="34" charset="0"/>
                        </a:rPr>
                        <a:t>4</a:t>
                      </a:r>
                    </a:p>
                  </a:txBody>
                  <a:tcPr/>
                </a:tc>
                <a:tc>
                  <a:txBody>
                    <a:bodyPr/>
                    <a:lstStyle/>
                    <a:p>
                      <a:r>
                        <a:rPr lang="en-US" baseline="0" dirty="0">
                          <a:solidFill>
                            <a:schemeClr val="bg1"/>
                          </a:solidFill>
                          <a:latin typeface="Century Gothic" panose="020B0502020202020204" pitchFamily="34" charset="0"/>
                        </a:rPr>
                        <a:t>Poor Exception handling causes severe stability issues,</a:t>
                      </a:r>
                    </a:p>
                  </a:txBody>
                  <a:tcPr/>
                </a:tc>
                <a:extLst>
                  <a:ext uri="{0D108BD9-81ED-4DB2-BD59-A6C34878D82A}">
                    <a16:rowId xmlns:a16="http://schemas.microsoft.com/office/drawing/2014/main" val="2361104234"/>
                  </a:ext>
                </a:extLst>
              </a:tr>
              <a:tr h="370840">
                <a:tc>
                  <a:txBody>
                    <a:bodyPr/>
                    <a:lstStyle/>
                    <a:p>
                      <a:r>
                        <a:rPr lang="en-US" baseline="0" dirty="0">
                          <a:solidFill>
                            <a:schemeClr val="bg1"/>
                          </a:solidFill>
                          <a:latin typeface="Century Gothic" panose="020B0502020202020204" pitchFamily="34" charset="0"/>
                        </a:rPr>
                        <a:t>4</a:t>
                      </a:r>
                    </a:p>
                  </a:txBody>
                  <a:tcPr/>
                </a:tc>
                <a:tc>
                  <a:txBody>
                    <a:bodyPr/>
                    <a:lstStyle/>
                    <a:p>
                      <a:r>
                        <a:rPr lang="en-US" baseline="0" dirty="0">
                          <a:solidFill>
                            <a:schemeClr val="bg1"/>
                          </a:solidFill>
                          <a:latin typeface="Century Gothic" panose="020B0502020202020204" pitchFamily="34" charset="0"/>
                        </a:rPr>
                        <a:t>STD-002-CPP</a:t>
                      </a:r>
                    </a:p>
                  </a:txBody>
                  <a:tcPr/>
                </a:tc>
                <a:tc>
                  <a:txBody>
                    <a:bodyPr/>
                    <a:lstStyle/>
                    <a:p>
                      <a:r>
                        <a:rPr lang="en-US" baseline="0" dirty="0">
                          <a:solidFill>
                            <a:schemeClr val="bg1"/>
                          </a:solidFill>
                          <a:latin typeface="Century Gothic" panose="020B0502020202020204" pitchFamily="34" charset="0"/>
                        </a:rPr>
                        <a:t>3</a:t>
                      </a:r>
                    </a:p>
                  </a:txBody>
                  <a:tcPr/>
                </a:tc>
                <a:tc>
                  <a:txBody>
                    <a:bodyPr/>
                    <a:lstStyle/>
                    <a:p>
                      <a:r>
                        <a:rPr lang="en-US" baseline="0" dirty="0">
                          <a:solidFill>
                            <a:schemeClr val="bg1"/>
                          </a:solidFill>
                          <a:latin typeface="Century Gothic" panose="020B0502020202020204" pitchFamily="34" charset="0"/>
                        </a:rPr>
                        <a:t>Over-privilege can increase the risk of unauthorized actions.</a:t>
                      </a:r>
                    </a:p>
                  </a:txBody>
                  <a:tcPr/>
                </a:tc>
                <a:extLst>
                  <a:ext uri="{0D108BD9-81ED-4DB2-BD59-A6C34878D82A}">
                    <a16:rowId xmlns:a16="http://schemas.microsoft.com/office/drawing/2014/main" val="2537521500"/>
                  </a:ext>
                </a:extLst>
              </a:tr>
              <a:tr h="370840">
                <a:tc>
                  <a:txBody>
                    <a:bodyPr/>
                    <a:lstStyle/>
                    <a:p>
                      <a:r>
                        <a:rPr lang="en-US" baseline="0" dirty="0">
                          <a:solidFill>
                            <a:schemeClr val="bg1"/>
                          </a:solidFill>
                          <a:latin typeface="Century Gothic" panose="020B0502020202020204" pitchFamily="34" charset="0"/>
                        </a:rPr>
                        <a:t>5</a:t>
                      </a:r>
                    </a:p>
                  </a:txBody>
                  <a:tcPr/>
                </a:tc>
                <a:tc>
                  <a:txBody>
                    <a:bodyPr/>
                    <a:lstStyle/>
                    <a:p>
                      <a:r>
                        <a:rPr lang="en-US" baseline="0" dirty="0">
                          <a:solidFill>
                            <a:schemeClr val="bg1"/>
                          </a:solidFill>
                          <a:latin typeface="Century Gothic" panose="020B0502020202020204" pitchFamily="34" charset="0"/>
                        </a:rPr>
                        <a:t>STD-005-CPP</a:t>
                      </a:r>
                    </a:p>
                  </a:txBody>
                  <a:tcPr/>
                </a:tc>
                <a:tc>
                  <a:txBody>
                    <a:bodyPr/>
                    <a:lstStyle/>
                    <a:p>
                      <a:r>
                        <a:rPr lang="en-US" baseline="0" dirty="0">
                          <a:solidFill>
                            <a:schemeClr val="bg1"/>
                          </a:solidFill>
                          <a:latin typeface="Century Gothic" panose="020B0502020202020204" pitchFamily="34" charset="0"/>
                        </a:rPr>
                        <a:t>3</a:t>
                      </a:r>
                    </a:p>
                  </a:txBody>
                  <a:tcPr/>
                </a:tc>
                <a:tc>
                  <a:txBody>
                    <a:bodyPr/>
                    <a:lstStyle/>
                    <a:p>
                      <a:r>
                        <a:rPr lang="en-US" baseline="0" dirty="0">
                          <a:solidFill>
                            <a:schemeClr val="bg1"/>
                          </a:solidFill>
                          <a:latin typeface="Century Gothic" panose="020B0502020202020204" pitchFamily="34" charset="0"/>
                        </a:rPr>
                        <a:t>Memory issues can cause unexpected behaviors and crashes.</a:t>
                      </a:r>
                    </a:p>
                  </a:txBody>
                  <a:tcPr/>
                </a:tc>
                <a:extLst>
                  <a:ext uri="{0D108BD9-81ED-4DB2-BD59-A6C34878D82A}">
                    <a16:rowId xmlns:a16="http://schemas.microsoft.com/office/drawing/2014/main" val="2151843374"/>
                  </a:ext>
                </a:extLst>
              </a:tr>
              <a:tr h="370840">
                <a:tc>
                  <a:txBody>
                    <a:bodyPr/>
                    <a:lstStyle/>
                    <a:p>
                      <a:r>
                        <a:rPr lang="en-US" baseline="0" dirty="0">
                          <a:solidFill>
                            <a:schemeClr val="bg1"/>
                          </a:solidFill>
                          <a:latin typeface="Century Gothic" panose="020B0502020202020204" pitchFamily="34" charset="0"/>
                        </a:rPr>
                        <a:t>6</a:t>
                      </a:r>
                    </a:p>
                  </a:txBody>
                  <a:tcPr/>
                </a:tc>
                <a:tc>
                  <a:txBody>
                    <a:bodyPr/>
                    <a:lstStyle/>
                    <a:p>
                      <a:r>
                        <a:rPr lang="en-US" baseline="0" dirty="0">
                          <a:solidFill>
                            <a:schemeClr val="bg1"/>
                          </a:solidFill>
                          <a:latin typeface="Century Gothic" panose="020B0502020202020204" pitchFamily="34" charset="0"/>
                        </a:rPr>
                        <a:t>STD-008-CPP</a:t>
                      </a:r>
                    </a:p>
                  </a:txBody>
                  <a:tcPr/>
                </a:tc>
                <a:tc>
                  <a:txBody>
                    <a:bodyPr/>
                    <a:lstStyle/>
                    <a:p>
                      <a:r>
                        <a:rPr lang="en-US" baseline="0" dirty="0">
                          <a:solidFill>
                            <a:schemeClr val="bg1"/>
                          </a:solidFill>
                          <a:latin typeface="Century Gothic" panose="020B0502020202020204" pitchFamily="34" charset="0"/>
                        </a:rPr>
                        <a:t>3</a:t>
                      </a:r>
                    </a:p>
                  </a:txBody>
                  <a:tcPr/>
                </a:tc>
                <a:tc>
                  <a:txBody>
                    <a:bodyPr/>
                    <a:lstStyle/>
                    <a:p>
                      <a:r>
                        <a:rPr lang="en-US" baseline="0" dirty="0">
                          <a:solidFill>
                            <a:schemeClr val="bg1"/>
                          </a:solidFill>
                          <a:latin typeface="Century Gothic" panose="020B0502020202020204" pitchFamily="34" charset="0"/>
                        </a:rPr>
                        <a:t>Not checking allocation can leak to faults or leaks.</a:t>
                      </a:r>
                    </a:p>
                  </a:txBody>
                  <a:tcPr/>
                </a:tc>
                <a:extLst>
                  <a:ext uri="{0D108BD9-81ED-4DB2-BD59-A6C34878D82A}">
                    <a16:rowId xmlns:a16="http://schemas.microsoft.com/office/drawing/2014/main" val="3971555713"/>
                  </a:ext>
                </a:extLst>
              </a:tr>
              <a:tr h="370840">
                <a:tc>
                  <a:txBody>
                    <a:bodyPr/>
                    <a:lstStyle/>
                    <a:p>
                      <a:r>
                        <a:rPr lang="en-US" baseline="0" dirty="0">
                          <a:solidFill>
                            <a:schemeClr val="bg1"/>
                          </a:solidFill>
                          <a:latin typeface="Century Gothic" panose="020B0502020202020204" pitchFamily="34" charset="0"/>
                        </a:rPr>
                        <a:t>7</a:t>
                      </a:r>
                    </a:p>
                  </a:txBody>
                  <a:tcPr/>
                </a:tc>
                <a:tc>
                  <a:txBody>
                    <a:bodyPr/>
                    <a:lstStyle/>
                    <a:p>
                      <a:r>
                        <a:rPr lang="en-US" baseline="0" dirty="0">
                          <a:solidFill>
                            <a:schemeClr val="bg1"/>
                          </a:solidFill>
                          <a:latin typeface="Century Gothic" panose="020B0502020202020204" pitchFamily="34" charset="0"/>
                        </a:rPr>
                        <a:t>STD-009-CPP</a:t>
                      </a:r>
                    </a:p>
                  </a:txBody>
                  <a:tcPr/>
                </a:tc>
                <a:tc>
                  <a:txBody>
                    <a:bodyPr/>
                    <a:lstStyle/>
                    <a:p>
                      <a:r>
                        <a:rPr lang="en-US" baseline="0" dirty="0">
                          <a:solidFill>
                            <a:schemeClr val="bg1"/>
                          </a:solidFill>
                          <a:latin typeface="Century Gothic" panose="020B0502020202020204" pitchFamily="34" charset="0"/>
                        </a:rPr>
                        <a:t>3</a:t>
                      </a:r>
                    </a:p>
                  </a:txBody>
                  <a:tcPr/>
                </a:tc>
                <a:tc>
                  <a:txBody>
                    <a:bodyPr/>
                    <a:lstStyle/>
                    <a:p>
                      <a:r>
                        <a:rPr lang="en-US" baseline="0" dirty="0">
                          <a:solidFill>
                            <a:schemeClr val="bg1"/>
                          </a:solidFill>
                          <a:latin typeface="Century Gothic" panose="020B0502020202020204" pitchFamily="34" charset="0"/>
                        </a:rPr>
                        <a:t>Bounds errors tend to be common and can be exploited</a:t>
                      </a:r>
                    </a:p>
                  </a:txBody>
                  <a:tcPr/>
                </a:tc>
                <a:extLst>
                  <a:ext uri="{0D108BD9-81ED-4DB2-BD59-A6C34878D82A}">
                    <a16:rowId xmlns:a16="http://schemas.microsoft.com/office/drawing/2014/main" val="1416340392"/>
                  </a:ext>
                </a:extLst>
              </a:tr>
              <a:tr h="370840">
                <a:tc>
                  <a:txBody>
                    <a:bodyPr/>
                    <a:lstStyle/>
                    <a:p>
                      <a:r>
                        <a:rPr lang="en-US" baseline="0" dirty="0">
                          <a:solidFill>
                            <a:schemeClr val="bg1"/>
                          </a:solidFill>
                          <a:latin typeface="Century Gothic" panose="020B0502020202020204" pitchFamily="34" charset="0"/>
                        </a:rPr>
                        <a:t>8</a:t>
                      </a:r>
                    </a:p>
                  </a:txBody>
                  <a:tcPr/>
                </a:tc>
                <a:tc>
                  <a:txBody>
                    <a:bodyPr/>
                    <a:lstStyle/>
                    <a:p>
                      <a:r>
                        <a:rPr lang="en-US" baseline="0" dirty="0">
                          <a:solidFill>
                            <a:schemeClr val="bg1"/>
                          </a:solidFill>
                          <a:latin typeface="Century Gothic" panose="020B0502020202020204" pitchFamily="34" charset="0"/>
                        </a:rPr>
                        <a:t>STD-001-CPP</a:t>
                      </a:r>
                    </a:p>
                  </a:txBody>
                  <a:tcPr/>
                </a:tc>
                <a:tc>
                  <a:txBody>
                    <a:bodyPr/>
                    <a:lstStyle/>
                    <a:p>
                      <a:r>
                        <a:rPr lang="en-US" baseline="0" dirty="0">
                          <a:solidFill>
                            <a:schemeClr val="bg1"/>
                          </a:solidFill>
                          <a:latin typeface="Century Gothic" panose="020B0502020202020204" pitchFamily="34" charset="0"/>
                        </a:rPr>
                        <a:t>2</a:t>
                      </a:r>
                    </a:p>
                  </a:txBody>
                  <a:tcPr/>
                </a:tc>
                <a:tc>
                  <a:txBody>
                    <a:bodyPr/>
                    <a:lstStyle/>
                    <a:p>
                      <a:r>
                        <a:rPr lang="en-US" baseline="0" dirty="0">
                          <a:solidFill>
                            <a:schemeClr val="bg1"/>
                          </a:solidFill>
                          <a:latin typeface="Century Gothic" panose="020B0502020202020204" pitchFamily="34" charset="0"/>
                        </a:rPr>
                        <a:t>Input validation is critical, but the impact can range.</a:t>
                      </a:r>
                    </a:p>
                  </a:txBody>
                  <a:tcPr/>
                </a:tc>
                <a:extLst>
                  <a:ext uri="{0D108BD9-81ED-4DB2-BD59-A6C34878D82A}">
                    <a16:rowId xmlns:a16="http://schemas.microsoft.com/office/drawing/2014/main" val="315531526"/>
                  </a:ext>
                </a:extLst>
              </a:tr>
              <a:tr h="370840">
                <a:tc>
                  <a:txBody>
                    <a:bodyPr/>
                    <a:lstStyle/>
                    <a:p>
                      <a:r>
                        <a:rPr lang="en-US" baseline="0" dirty="0">
                          <a:solidFill>
                            <a:schemeClr val="bg1"/>
                          </a:solidFill>
                          <a:latin typeface="Century Gothic" panose="020B0502020202020204" pitchFamily="34" charset="0"/>
                        </a:rPr>
                        <a:t>9</a:t>
                      </a:r>
                    </a:p>
                  </a:txBody>
                  <a:tcPr/>
                </a:tc>
                <a:tc>
                  <a:txBody>
                    <a:bodyPr/>
                    <a:lstStyle/>
                    <a:p>
                      <a:r>
                        <a:rPr lang="en-US" baseline="0" dirty="0">
                          <a:solidFill>
                            <a:schemeClr val="bg1"/>
                          </a:solidFill>
                          <a:latin typeface="Century Gothic" panose="020B0502020202020204" pitchFamily="34" charset="0"/>
                        </a:rPr>
                        <a:t>STD-006-CPP</a:t>
                      </a:r>
                    </a:p>
                  </a:txBody>
                  <a:tcPr/>
                </a:tc>
                <a:tc>
                  <a:txBody>
                    <a:bodyPr/>
                    <a:lstStyle/>
                    <a:p>
                      <a:r>
                        <a:rPr lang="en-US" baseline="0" dirty="0">
                          <a:solidFill>
                            <a:schemeClr val="bg1"/>
                          </a:solidFill>
                          <a:latin typeface="Century Gothic" panose="020B0502020202020204" pitchFamily="34" charset="0"/>
                        </a:rPr>
                        <a:t>2</a:t>
                      </a:r>
                    </a:p>
                  </a:txBody>
                  <a:tcPr/>
                </a:tc>
                <a:tc>
                  <a:txBody>
                    <a:bodyPr/>
                    <a:lstStyle/>
                    <a:p>
                      <a:r>
                        <a:rPr lang="en-US" baseline="0" dirty="0">
                          <a:solidFill>
                            <a:schemeClr val="bg1"/>
                          </a:solidFill>
                          <a:latin typeface="Century Gothic" panose="020B0502020202020204" pitchFamily="34" charset="0"/>
                        </a:rPr>
                        <a:t>Misuse of assertions can be dangerous and overlooked.</a:t>
                      </a:r>
                    </a:p>
                  </a:txBody>
                  <a:tcPr/>
                </a:tc>
                <a:extLst>
                  <a:ext uri="{0D108BD9-81ED-4DB2-BD59-A6C34878D82A}">
                    <a16:rowId xmlns:a16="http://schemas.microsoft.com/office/drawing/2014/main" val="1419445542"/>
                  </a:ext>
                </a:extLst>
              </a:tr>
              <a:tr h="370840">
                <a:tc>
                  <a:txBody>
                    <a:bodyPr/>
                    <a:lstStyle/>
                    <a:p>
                      <a:r>
                        <a:rPr lang="en-US" baseline="0" dirty="0">
                          <a:solidFill>
                            <a:schemeClr val="bg1"/>
                          </a:solidFill>
                          <a:latin typeface="Century Gothic" panose="020B0502020202020204" pitchFamily="34" charset="0"/>
                        </a:rPr>
                        <a:t>10</a:t>
                      </a:r>
                    </a:p>
                  </a:txBody>
                  <a:tcPr/>
                </a:tc>
                <a:tc>
                  <a:txBody>
                    <a:bodyPr/>
                    <a:lstStyle/>
                    <a:p>
                      <a:r>
                        <a:rPr lang="en-US" baseline="0" dirty="0">
                          <a:solidFill>
                            <a:schemeClr val="bg1"/>
                          </a:solidFill>
                          <a:latin typeface="Century Gothic" panose="020B0502020202020204" pitchFamily="34" charset="0"/>
                        </a:rPr>
                        <a:t>STD-010-CPP</a:t>
                      </a:r>
                    </a:p>
                  </a:txBody>
                  <a:tcPr/>
                </a:tc>
                <a:tc>
                  <a:txBody>
                    <a:bodyPr/>
                    <a:lstStyle/>
                    <a:p>
                      <a:r>
                        <a:rPr lang="en-US" baseline="0" dirty="0">
                          <a:solidFill>
                            <a:schemeClr val="bg1"/>
                          </a:solidFill>
                          <a:latin typeface="Century Gothic" panose="020B0502020202020204" pitchFamily="34" charset="0"/>
                        </a:rPr>
                        <a:t>2</a:t>
                      </a:r>
                    </a:p>
                  </a:txBody>
                  <a:tcPr/>
                </a:tc>
                <a:tc>
                  <a:txBody>
                    <a:bodyPr/>
                    <a:lstStyle/>
                    <a:p>
                      <a:r>
                        <a:rPr lang="en-US" baseline="0" dirty="0">
                          <a:solidFill>
                            <a:schemeClr val="bg1"/>
                          </a:solidFill>
                          <a:latin typeface="Century Gothic" panose="020B0502020202020204" pitchFamily="34" charset="0"/>
                        </a:rPr>
                        <a:t>Complex error logic isn’t severe but will hurt reliability.</a:t>
                      </a:r>
                    </a:p>
                  </a:txBody>
                  <a:tcPr/>
                </a:tc>
                <a:extLst>
                  <a:ext uri="{0D108BD9-81ED-4DB2-BD59-A6C34878D82A}">
                    <a16:rowId xmlns:a16="http://schemas.microsoft.com/office/drawing/2014/main" val="3898063548"/>
                  </a:ext>
                </a:extLst>
              </a:tr>
            </a:tbl>
          </a:graphicData>
        </a:graphic>
      </p:graphicFrame>
      <p:sp>
        <p:nvSpPr>
          <p:cNvPr id="5" name="TextBox 4">
            <a:extLst>
              <a:ext uri="{FF2B5EF4-FFF2-40B4-BE49-F238E27FC236}">
                <a16:creationId xmlns:a16="http://schemas.microsoft.com/office/drawing/2014/main" id="{4E30EA4F-E7E3-5E4C-172E-E390023BD2AB}"/>
              </a:ext>
            </a:extLst>
          </p:cNvPr>
          <p:cNvSpPr txBox="1"/>
          <p:nvPr/>
        </p:nvSpPr>
        <p:spPr>
          <a:xfrm>
            <a:off x="9563100" y="1627038"/>
            <a:ext cx="2477425" cy="2031325"/>
          </a:xfrm>
          <a:prstGeom prst="rect">
            <a:avLst/>
          </a:prstGeom>
          <a:noFill/>
        </p:spPr>
        <p:txBody>
          <a:bodyPr wrap="square" rtlCol="0">
            <a:spAutoFit/>
          </a:bodyPr>
          <a:lstStyle/>
          <a:p>
            <a:r>
              <a:rPr lang="en-US" dirty="0">
                <a:solidFill>
                  <a:schemeClr val="bg1"/>
                </a:solidFill>
                <a:latin typeface="Century Gothic" panose="020B0502020202020204" pitchFamily="34" charset="0"/>
              </a:rPr>
              <a:t>The ranking was done based on threat level, impact, and exploitability combined. This will help developers know which areas should be focused on first while still remembering to adhere to all standards.</a:t>
            </a:r>
          </a:p>
        </p:txBody>
      </p:sp>
      <p:pic>
        <p:nvPicPr>
          <p:cNvPr id="7" name="Audio 6">
            <a:hlinkClick r:id="" action="ppaction://media"/>
            <a:extLst>
              <a:ext uri="{FF2B5EF4-FFF2-40B4-BE49-F238E27FC236}">
                <a16:creationId xmlns:a16="http://schemas.microsoft.com/office/drawing/2014/main" id="{1FA83D6D-F7FB-1823-A046-19F751DC9A4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097"/>
    </mc:Choice>
    <mc:Fallback>
      <p:transition spd="slow" advTm="25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b="1" dirty="0"/>
              <a:t>At Rest: </a:t>
            </a:r>
            <a:r>
              <a:rPr lang="en-US" sz="2000" dirty="0"/>
              <a:t>Use secure encryption such as AES-256 for databases and files stored on disk. This ensures that any data that is stolen cannot be recovered.</a:t>
            </a:r>
          </a:p>
          <a:p>
            <a:pPr marL="0" lvl="0" indent="0" algn="l" rtl="0">
              <a:lnSpc>
                <a:spcPct val="90000"/>
              </a:lnSpc>
              <a:spcBef>
                <a:spcPts val="0"/>
              </a:spcBef>
              <a:spcAft>
                <a:spcPts val="0"/>
              </a:spcAft>
              <a:buClr>
                <a:schemeClr val="lt1"/>
              </a:buClr>
              <a:buSzPts val="2000"/>
              <a:buNone/>
            </a:pPr>
            <a:endParaRPr lang="en-US" sz="2000" b="1" dirty="0"/>
          </a:p>
          <a:p>
            <a:pPr marL="228600" lvl="0" indent="-228600" algn="l" rtl="0">
              <a:lnSpc>
                <a:spcPct val="90000"/>
              </a:lnSpc>
              <a:spcBef>
                <a:spcPts val="0"/>
              </a:spcBef>
              <a:spcAft>
                <a:spcPts val="0"/>
              </a:spcAft>
              <a:buClr>
                <a:schemeClr val="lt1"/>
              </a:buClr>
              <a:buSzPts val="2000"/>
              <a:buChar char="•"/>
            </a:pPr>
            <a:r>
              <a:rPr lang="en-US" sz="2000" b="1" dirty="0"/>
              <a:t>In Flight: </a:t>
            </a:r>
            <a:r>
              <a:rPr lang="en-US" sz="2000" dirty="0"/>
              <a:t>TLS 1.2 or higher should be used on all network traffic. This ensures the connection between the client and server is secure. </a:t>
            </a:r>
          </a:p>
          <a:p>
            <a:pPr marL="0" lvl="0" indent="0" algn="l" rtl="0">
              <a:lnSpc>
                <a:spcPct val="90000"/>
              </a:lnSpc>
              <a:spcBef>
                <a:spcPts val="0"/>
              </a:spcBef>
              <a:spcAft>
                <a:spcPts val="0"/>
              </a:spcAft>
              <a:buClr>
                <a:schemeClr val="lt1"/>
              </a:buClr>
              <a:buSzPts val="2000"/>
              <a:buNone/>
            </a:pPr>
            <a:endParaRPr lang="en-US" sz="2000" b="1" dirty="0"/>
          </a:p>
          <a:p>
            <a:pPr marL="228600" lvl="0" indent="-228600" algn="l" rtl="0">
              <a:lnSpc>
                <a:spcPct val="90000"/>
              </a:lnSpc>
              <a:spcBef>
                <a:spcPts val="0"/>
              </a:spcBef>
              <a:spcAft>
                <a:spcPts val="0"/>
              </a:spcAft>
              <a:buClr>
                <a:schemeClr val="lt1"/>
              </a:buClr>
              <a:buSzPts val="2000"/>
              <a:buChar char="•"/>
            </a:pPr>
            <a:r>
              <a:rPr lang="en-US" sz="2000" b="1" dirty="0"/>
              <a:t>In Use: </a:t>
            </a:r>
            <a:r>
              <a:rPr lang="en-US" sz="2000" dirty="0"/>
              <a:t>TME should be used to protect data that is being processed. Memory encryption is important to ensure any data being passed through the CPU is secure.</a:t>
            </a:r>
            <a:endParaRPr sz="1600" b="1"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565A7313-E599-A3A9-3021-3711D204CE0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361"/>
    </mc:Choice>
    <mc:Fallback>
      <p:transition spd="slow" advTm="40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b="1" dirty="0"/>
              <a:t>Authentication: </a:t>
            </a:r>
            <a:r>
              <a:rPr lang="en-US" sz="2400" dirty="0"/>
              <a:t>MFA must be used to ensure user is allowed access. All logins must be tracked and logged to ensure MFA has not been breached.</a:t>
            </a:r>
          </a:p>
          <a:p>
            <a:pPr marL="0" lvl="0" indent="0" algn="l" rtl="0">
              <a:lnSpc>
                <a:spcPct val="90000"/>
              </a:lnSpc>
              <a:spcBef>
                <a:spcPts val="0"/>
              </a:spcBef>
              <a:spcAft>
                <a:spcPts val="0"/>
              </a:spcAft>
              <a:buClr>
                <a:schemeClr val="lt1"/>
              </a:buClr>
              <a:buSzPts val="2400"/>
              <a:buNone/>
            </a:pPr>
            <a:endParaRPr lang="en-US" sz="2400" b="1" dirty="0"/>
          </a:p>
          <a:p>
            <a:pPr marL="228600" lvl="0" indent="-228600" algn="l" rtl="0">
              <a:lnSpc>
                <a:spcPct val="90000"/>
              </a:lnSpc>
              <a:spcBef>
                <a:spcPts val="0"/>
              </a:spcBef>
              <a:spcAft>
                <a:spcPts val="0"/>
              </a:spcAft>
              <a:buClr>
                <a:schemeClr val="lt1"/>
              </a:buClr>
              <a:buSzPts val="2400"/>
              <a:buChar char="•"/>
            </a:pPr>
            <a:r>
              <a:rPr lang="en-US" sz="2400" b="1" dirty="0"/>
              <a:t>Authorization: </a:t>
            </a:r>
            <a:r>
              <a:rPr lang="en-US" sz="2400" dirty="0"/>
              <a:t>RBAC is required. This ensures the user only has access to the data they are given permission to access. This should also include least privilege by giving users the least permission needed.</a:t>
            </a:r>
          </a:p>
          <a:p>
            <a:pPr marL="0" lvl="0" indent="0" algn="l" rtl="0">
              <a:lnSpc>
                <a:spcPct val="90000"/>
              </a:lnSpc>
              <a:spcBef>
                <a:spcPts val="0"/>
              </a:spcBef>
              <a:spcAft>
                <a:spcPts val="0"/>
              </a:spcAft>
              <a:buClr>
                <a:schemeClr val="lt1"/>
              </a:buClr>
              <a:buSzPts val="2400"/>
              <a:buNone/>
            </a:pPr>
            <a:endParaRPr lang="en-US" sz="2400" b="1" dirty="0"/>
          </a:p>
          <a:p>
            <a:pPr marL="228600" lvl="0" indent="-228600" algn="l" rtl="0">
              <a:lnSpc>
                <a:spcPct val="90000"/>
              </a:lnSpc>
              <a:spcBef>
                <a:spcPts val="0"/>
              </a:spcBef>
              <a:spcAft>
                <a:spcPts val="0"/>
              </a:spcAft>
              <a:buClr>
                <a:schemeClr val="lt1"/>
              </a:buClr>
              <a:buSzPts val="2400"/>
              <a:buChar char="•"/>
            </a:pPr>
            <a:r>
              <a:rPr lang="en-US" sz="2400" b="1" dirty="0"/>
              <a:t>Accounting: </a:t>
            </a:r>
            <a:r>
              <a:rPr lang="en-US" sz="2400" dirty="0"/>
              <a:t>All logins, file accesses, and database changes must be logged for 200 days. These logs will be audited to ensure any issues are caught.</a:t>
            </a:r>
            <a:endParaRPr b="1"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EDF1758-06E0-B4B8-3492-839E77DE370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800"/>
    </mc:Choice>
    <mc:Fallback>
      <p:transition spd="slow" advTm="43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179DF61A-1F7E-BCF9-063F-CF980A1B00E4}"/>
              </a:ext>
            </a:extLst>
          </p:cNvPr>
          <p:cNvPicPr>
            <a:picLocks noChangeAspect="1"/>
          </p:cNvPicPr>
          <p:nvPr/>
        </p:nvPicPr>
        <p:blipFill>
          <a:blip r:embed="rId7"/>
          <a:stretch>
            <a:fillRect/>
          </a:stretch>
        </p:blipFill>
        <p:spPr>
          <a:xfrm>
            <a:off x="3555713" y="2211261"/>
            <a:ext cx="4115374" cy="1552792"/>
          </a:xfrm>
          <a:prstGeom prst="rect">
            <a:avLst/>
          </a:prstGeom>
        </p:spPr>
      </p:pic>
      <p:sp>
        <p:nvSpPr>
          <p:cNvPr id="6" name="TextBox 5">
            <a:extLst>
              <a:ext uri="{FF2B5EF4-FFF2-40B4-BE49-F238E27FC236}">
                <a16:creationId xmlns:a16="http://schemas.microsoft.com/office/drawing/2014/main" id="{E43F0660-4B86-74B5-272D-FEB37C475ED9}"/>
              </a:ext>
            </a:extLst>
          </p:cNvPr>
          <p:cNvSpPr txBox="1"/>
          <p:nvPr/>
        </p:nvSpPr>
        <p:spPr>
          <a:xfrm>
            <a:off x="8102600" y="1903484"/>
            <a:ext cx="3473450" cy="307777"/>
          </a:xfrm>
          <a:prstGeom prst="rect">
            <a:avLst/>
          </a:prstGeom>
          <a:noFill/>
        </p:spPr>
        <p:txBody>
          <a:bodyPr wrap="square" rtlCol="0">
            <a:spAutoFit/>
          </a:bodyPr>
          <a:lstStyle/>
          <a:p>
            <a:r>
              <a:rPr lang="en-US" dirty="0">
                <a:solidFill>
                  <a:schemeClr val="bg1"/>
                </a:solidFill>
                <a:latin typeface="Century Gothic" panose="020B0502020202020204" pitchFamily="34" charset="0"/>
              </a:rPr>
              <a:t>Collection is empty when created.</a:t>
            </a:r>
          </a:p>
        </p:txBody>
      </p:sp>
      <p:pic>
        <p:nvPicPr>
          <p:cNvPr id="8" name="Picture 7">
            <a:extLst>
              <a:ext uri="{FF2B5EF4-FFF2-40B4-BE49-F238E27FC236}">
                <a16:creationId xmlns:a16="http://schemas.microsoft.com/office/drawing/2014/main" id="{7B5D6067-F3BF-D0F4-57B8-37FCE5F5AB80}"/>
              </a:ext>
            </a:extLst>
          </p:cNvPr>
          <p:cNvPicPr>
            <a:picLocks noChangeAspect="1"/>
          </p:cNvPicPr>
          <p:nvPr/>
        </p:nvPicPr>
        <p:blipFill>
          <a:blip r:embed="rId8"/>
          <a:stretch>
            <a:fillRect/>
          </a:stretch>
        </p:blipFill>
        <p:spPr>
          <a:xfrm>
            <a:off x="4503582" y="4136960"/>
            <a:ext cx="2219635" cy="933580"/>
          </a:xfrm>
          <a:prstGeom prst="rect">
            <a:avLst/>
          </a:prstGeom>
        </p:spPr>
      </p:pic>
      <p:pic>
        <p:nvPicPr>
          <p:cNvPr id="5" name="Audio 4">
            <a:hlinkClick r:id="" action="ppaction://media"/>
            <a:extLst>
              <a:ext uri="{FF2B5EF4-FFF2-40B4-BE49-F238E27FC236}">
                <a16:creationId xmlns:a16="http://schemas.microsoft.com/office/drawing/2014/main" id="{E22AB0E0-2B8F-74FF-059E-500246CE286A}"/>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142"/>
    </mc:Choice>
    <mc:Fallback>
      <p:transition spd="slow" advTm="8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D5DE110B-8740-04A6-D0F4-BAEB6F5FA9A0}"/>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365E1687-62C9-8752-681A-793071D25060}"/>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a:extLst>
              <a:ext uri="{FF2B5EF4-FFF2-40B4-BE49-F238E27FC236}">
                <a16:creationId xmlns:a16="http://schemas.microsoft.com/office/drawing/2014/main" id="{7F4821F6-7848-4DE9-194D-9F3CEA2022CC}"/>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6" name="TextBox 5">
            <a:extLst>
              <a:ext uri="{FF2B5EF4-FFF2-40B4-BE49-F238E27FC236}">
                <a16:creationId xmlns:a16="http://schemas.microsoft.com/office/drawing/2014/main" id="{38A80ADC-1AFF-38DF-A891-C1DA29042492}"/>
              </a:ext>
            </a:extLst>
          </p:cNvPr>
          <p:cNvSpPr txBox="1"/>
          <p:nvPr/>
        </p:nvSpPr>
        <p:spPr>
          <a:xfrm>
            <a:off x="8102600" y="1903484"/>
            <a:ext cx="347345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Can add to empty vector.</a:t>
            </a:r>
          </a:p>
        </p:txBody>
      </p:sp>
      <p:pic>
        <p:nvPicPr>
          <p:cNvPr id="4" name="Picture 3">
            <a:extLst>
              <a:ext uri="{FF2B5EF4-FFF2-40B4-BE49-F238E27FC236}">
                <a16:creationId xmlns:a16="http://schemas.microsoft.com/office/drawing/2014/main" id="{BEB38832-FC7A-F0EB-AB15-B49736F87FE8}"/>
              </a:ext>
            </a:extLst>
          </p:cNvPr>
          <p:cNvPicPr>
            <a:picLocks noChangeAspect="1"/>
          </p:cNvPicPr>
          <p:nvPr/>
        </p:nvPicPr>
        <p:blipFill>
          <a:blip r:embed="rId7"/>
          <a:stretch>
            <a:fillRect/>
          </a:stretch>
        </p:blipFill>
        <p:spPr>
          <a:xfrm>
            <a:off x="972709" y="1141190"/>
            <a:ext cx="6144482" cy="3191320"/>
          </a:xfrm>
          <a:prstGeom prst="rect">
            <a:avLst/>
          </a:prstGeom>
        </p:spPr>
      </p:pic>
      <p:pic>
        <p:nvPicPr>
          <p:cNvPr id="8" name="Picture 7">
            <a:extLst>
              <a:ext uri="{FF2B5EF4-FFF2-40B4-BE49-F238E27FC236}">
                <a16:creationId xmlns:a16="http://schemas.microsoft.com/office/drawing/2014/main" id="{CEC98CD6-54B5-96E1-0E05-AE52A718D877}"/>
              </a:ext>
            </a:extLst>
          </p:cNvPr>
          <p:cNvPicPr>
            <a:picLocks noChangeAspect="1"/>
          </p:cNvPicPr>
          <p:nvPr/>
        </p:nvPicPr>
        <p:blipFill>
          <a:blip r:embed="rId8"/>
          <a:stretch>
            <a:fillRect/>
          </a:stretch>
        </p:blipFill>
        <p:spPr>
          <a:xfrm>
            <a:off x="3892372" y="4678440"/>
            <a:ext cx="2553056" cy="1038370"/>
          </a:xfrm>
          <a:prstGeom prst="rect">
            <a:avLst/>
          </a:prstGeom>
        </p:spPr>
      </p:pic>
      <p:pic>
        <p:nvPicPr>
          <p:cNvPr id="5" name="Audio 4">
            <a:hlinkClick r:id="" action="ppaction://media"/>
            <a:extLst>
              <a:ext uri="{FF2B5EF4-FFF2-40B4-BE49-F238E27FC236}">
                <a16:creationId xmlns:a16="http://schemas.microsoft.com/office/drawing/2014/main" id="{A5497F93-ED8E-5A60-BF59-15EBA1A2E8B5}"/>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921648943"/>
      </p:ext>
    </p:extLst>
  </p:cSld>
  <p:clrMapOvr>
    <a:masterClrMapping/>
  </p:clrMapOvr>
  <mc:AlternateContent xmlns:mc="http://schemas.openxmlformats.org/markup-compatibility/2006">
    <mc:Choice xmlns:p14="http://schemas.microsoft.com/office/powerpoint/2010/main" Requires="p14">
      <p:transition spd="slow" p14:dur="2000" advTm="5849"/>
    </mc:Choice>
    <mc:Fallback>
      <p:transition spd="slow" advTm="5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129</TotalTime>
  <Words>894</Words>
  <Application>Microsoft Office PowerPoint</Application>
  <PresentationFormat>Widescreen</PresentationFormat>
  <Paragraphs>159</Paragraphs>
  <Slides>19</Slides>
  <Notes>19</Notes>
  <HiddenSlides>0</HiddenSlides>
  <MMClips>19</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brandon ayers</cp:lastModifiedBy>
  <cp:revision>4</cp:revision>
  <dcterms:created xsi:type="dcterms:W3CDTF">2020-08-19T17:59:24Z</dcterms:created>
  <dcterms:modified xsi:type="dcterms:W3CDTF">2025-06-22T02:37:44Z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